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1" r:id="rId2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EB4B86A1-7CF7-49BE-872B-8982722AD99F}">
          <p14:sldIdLst>
            <p14:sldId id="256"/>
            <p14:sldId id="258"/>
          </p14:sldIdLst>
        </p14:section>
        <p14:section name="Betalingsbereidheid" id="{79B44700-1E20-4D1F-879C-2406BAF4850C}">
          <p14:sldIdLst>
            <p14:sldId id="257"/>
            <p14:sldId id="259"/>
            <p14:sldId id="260"/>
            <p14:sldId id="261"/>
            <p14:sldId id="262"/>
            <p14:sldId id="263"/>
            <p14:sldId id="264"/>
          </p14:sldIdLst>
        </p14:section>
        <p14:section name="Consumentensurplus" id="{76A79F09-2035-4D1D-8403-A8F135D5E175}">
          <p14:sldIdLst>
            <p14:sldId id="265"/>
            <p14:sldId id="266"/>
            <p14:sldId id="267"/>
            <p14:sldId id="268"/>
            <p14:sldId id="269"/>
            <p14:sldId id="270"/>
            <p14:sldId id="272"/>
            <p14:sldId id="273"/>
            <p14:sldId id="274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4D0F"/>
    <a:srgbClr val="51A041"/>
    <a:srgbClr val="1A80B6"/>
    <a:srgbClr val="61B850"/>
    <a:srgbClr val="F26C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1E42C62F-DE02-48DB-9C86-4615272839CB}"/>
    <pc:docChg chg="modSld">
      <pc:chgData name="Paul Bloemers" userId="fe3832ff3b233e04" providerId="LiveId" clId="{1E42C62F-DE02-48DB-9C86-4615272839CB}" dt="2023-09-20T13:15:51.449" v="13" actId="1037"/>
      <pc:docMkLst>
        <pc:docMk/>
      </pc:docMkLst>
      <pc:sldChg chg="modSp mod">
        <pc:chgData name="Paul Bloemers" userId="fe3832ff3b233e04" providerId="LiveId" clId="{1E42C62F-DE02-48DB-9C86-4615272839CB}" dt="2023-09-20T13:15:51.449" v="13" actId="1037"/>
        <pc:sldMkLst>
          <pc:docMk/>
          <pc:sldMk cId="3399329707" sldId="259"/>
        </pc:sldMkLst>
        <pc:spChg chg="mod">
          <ac:chgData name="Paul Bloemers" userId="fe3832ff3b233e04" providerId="LiveId" clId="{1E42C62F-DE02-48DB-9C86-4615272839CB}" dt="2023-09-20T13:15:51.449" v="13" actId="1037"/>
          <ac:spMkLst>
            <pc:docMk/>
            <pc:sldMk cId="3399329707" sldId="259"/>
            <ac:spMk id="52" creationId="{0872B97C-D279-4C41-AD3E-CEFCDA51445E}"/>
          </ac:spMkLst>
        </pc:spChg>
      </pc:sldChg>
    </pc:docChg>
  </pc:docChgLst>
  <pc:docChgLst>
    <pc:chgData name="Paul Bloemers" userId="fe3832ff3b233e04" providerId="LiveId" clId="{84767CD7-1D18-403D-B9A1-8BA69A563D57}"/>
    <pc:docChg chg="custSel modSld modMainMaster">
      <pc:chgData name="Paul Bloemers" userId="fe3832ff3b233e04" providerId="LiveId" clId="{84767CD7-1D18-403D-B9A1-8BA69A563D57}" dt="2023-09-09T12:39:06.712" v="83"/>
      <pc:docMkLst>
        <pc:docMk/>
      </pc:docMkLst>
      <pc:sldChg chg="modSp">
        <pc:chgData name="Paul Bloemers" userId="fe3832ff3b233e04" providerId="LiveId" clId="{84767CD7-1D18-403D-B9A1-8BA69A563D57}" dt="2023-09-09T11:48:55.989" v="0"/>
        <pc:sldMkLst>
          <pc:docMk/>
          <pc:sldMk cId="460444069" sldId="256"/>
        </pc:sldMkLst>
        <pc:spChg chg="mod">
          <ac:chgData name="Paul Bloemers" userId="fe3832ff3b233e04" providerId="LiveId" clId="{84767CD7-1D18-403D-B9A1-8BA69A563D57}" dt="2023-09-09T11:48:55.989" v="0"/>
          <ac:spMkLst>
            <pc:docMk/>
            <pc:sldMk cId="460444069" sldId="256"/>
            <ac:spMk id="2" creationId="{1594A1AA-6632-4882-95C0-DA93303B7B84}"/>
          </ac:spMkLst>
        </pc:spChg>
        <pc:spChg chg="mod">
          <ac:chgData name="Paul Bloemers" userId="fe3832ff3b233e04" providerId="LiveId" clId="{84767CD7-1D18-403D-B9A1-8BA69A563D57}" dt="2023-09-09T11:48:55.989" v="0"/>
          <ac:spMkLst>
            <pc:docMk/>
            <pc:sldMk cId="460444069" sldId="256"/>
            <ac:spMk id="3" creationId="{BA018F55-C2C7-46A3-9216-44169F317250}"/>
          </ac:spMkLst>
        </pc:spChg>
      </pc:sldChg>
      <pc:sldChg chg="modSp">
        <pc:chgData name="Paul Bloemers" userId="fe3832ff3b233e04" providerId="LiveId" clId="{84767CD7-1D18-403D-B9A1-8BA69A563D57}" dt="2023-09-09T11:48:55.989" v="0"/>
        <pc:sldMkLst>
          <pc:docMk/>
          <pc:sldMk cId="2844130178" sldId="257"/>
        </pc:sldMkLst>
        <pc:spChg chg="mod">
          <ac:chgData name="Paul Bloemers" userId="fe3832ff3b233e04" providerId="LiveId" clId="{84767CD7-1D18-403D-B9A1-8BA69A563D57}" dt="2023-09-09T11:48:55.989" v="0"/>
          <ac:spMkLst>
            <pc:docMk/>
            <pc:sldMk cId="2844130178" sldId="257"/>
            <ac:spMk id="2" creationId="{9A46CA8A-064B-4A60-92FB-A1BDD95C39B6}"/>
          </ac:spMkLst>
        </pc:spChg>
      </pc:sldChg>
      <pc:sldChg chg="modSp">
        <pc:chgData name="Paul Bloemers" userId="fe3832ff3b233e04" providerId="LiveId" clId="{84767CD7-1D18-403D-B9A1-8BA69A563D57}" dt="2023-09-09T11:48:55.989" v="0"/>
        <pc:sldMkLst>
          <pc:docMk/>
          <pc:sldMk cId="3524911416" sldId="258"/>
        </pc:sldMkLst>
        <pc:spChg chg="mod">
          <ac:chgData name="Paul Bloemers" userId="fe3832ff3b233e04" providerId="LiveId" clId="{84767CD7-1D18-403D-B9A1-8BA69A563D57}" dt="2023-09-09T11:48:55.989" v="0"/>
          <ac:spMkLst>
            <pc:docMk/>
            <pc:sldMk cId="3524911416" sldId="258"/>
            <ac:spMk id="2" creationId="{D82903A5-6512-45A4-905F-3C2FF8F78747}"/>
          </ac:spMkLst>
        </pc:spChg>
        <pc:spChg chg="mod">
          <ac:chgData name="Paul Bloemers" userId="fe3832ff3b233e04" providerId="LiveId" clId="{84767CD7-1D18-403D-B9A1-8BA69A563D57}" dt="2023-09-09T11:48:55.989" v="0"/>
          <ac:spMkLst>
            <pc:docMk/>
            <pc:sldMk cId="3524911416" sldId="258"/>
            <ac:spMk id="3" creationId="{40411B11-D7EE-4A52-A0A2-D47C95F79F88}"/>
          </ac:spMkLst>
        </pc:spChg>
        <pc:spChg chg="mod">
          <ac:chgData name="Paul Bloemers" userId="fe3832ff3b233e04" providerId="LiveId" clId="{84767CD7-1D18-403D-B9A1-8BA69A563D57}" dt="2023-09-09T11:48:55.989" v="0"/>
          <ac:spMkLst>
            <pc:docMk/>
            <pc:sldMk cId="3524911416" sldId="258"/>
            <ac:spMk id="4" creationId="{583D9130-8331-4BBA-9511-FE4D4B362DEC}"/>
          </ac:spMkLst>
        </pc:spChg>
      </pc:sldChg>
      <pc:sldChg chg="modSp">
        <pc:chgData name="Paul Bloemers" userId="fe3832ff3b233e04" providerId="LiveId" clId="{84767CD7-1D18-403D-B9A1-8BA69A563D57}" dt="2023-09-09T11:48:55.989" v="0"/>
        <pc:sldMkLst>
          <pc:docMk/>
          <pc:sldMk cId="3399329707" sldId="259"/>
        </pc:sldMkLst>
        <pc:spChg chg="mod">
          <ac:chgData name="Paul Bloemers" userId="fe3832ff3b233e04" providerId="LiveId" clId="{84767CD7-1D18-403D-B9A1-8BA69A563D57}" dt="2023-09-09T11:48:55.989" v="0"/>
          <ac:spMkLst>
            <pc:docMk/>
            <pc:sldMk cId="3399329707" sldId="259"/>
            <ac:spMk id="29" creationId="{8C1C2177-5B8F-497E-B2F8-796E4739F733}"/>
          </ac:spMkLst>
        </pc:spChg>
        <pc:spChg chg="mod">
          <ac:chgData name="Paul Bloemers" userId="fe3832ff3b233e04" providerId="LiveId" clId="{84767CD7-1D18-403D-B9A1-8BA69A563D57}" dt="2023-09-09T11:48:55.989" v="0"/>
          <ac:spMkLst>
            <pc:docMk/>
            <pc:sldMk cId="3399329707" sldId="259"/>
            <ac:spMk id="91" creationId="{A4AD0BC2-22E2-4FC5-8F86-1A9298300EE4}"/>
          </ac:spMkLst>
        </pc:spChg>
      </pc:sldChg>
      <pc:sldChg chg="modSp">
        <pc:chgData name="Paul Bloemers" userId="fe3832ff3b233e04" providerId="LiveId" clId="{84767CD7-1D18-403D-B9A1-8BA69A563D57}" dt="2023-09-09T11:48:55.989" v="0"/>
        <pc:sldMkLst>
          <pc:docMk/>
          <pc:sldMk cId="83895492" sldId="260"/>
        </pc:sldMkLst>
        <pc:spChg chg="mod">
          <ac:chgData name="Paul Bloemers" userId="fe3832ff3b233e04" providerId="LiveId" clId="{84767CD7-1D18-403D-B9A1-8BA69A563D57}" dt="2023-09-09T11:48:55.989" v="0"/>
          <ac:spMkLst>
            <pc:docMk/>
            <pc:sldMk cId="83895492" sldId="260"/>
            <ac:spMk id="5" creationId="{11491C59-B621-403D-A09D-662225C959B8}"/>
          </ac:spMkLst>
        </pc:spChg>
      </pc:sldChg>
      <pc:sldChg chg="modSp mod">
        <pc:chgData name="Paul Bloemers" userId="fe3832ff3b233e04" providerId="LiveId" clId="{84767CD7-1D18-403D-B9A1-8BA69A563D57}" dt="2023-09-09T11:51:00.184" v="3" actId="14100"/>
        <pc:sldMkLst>
          <pc:docMk/>
          <pc:sldMk cId="517815407" sldId="261"/>
        </pc:sldMkLst>
        <pc:spChg chg="mod">
          <ac:chgData name="Paul Bloemers" userId="fe3832ff3b233e04" providerId="LiveId" clId="{84767CD7-1D18-403D-B9A1-8BA69A563D57}" dt="2023-09-09T11:48:55.989" v="0"/>
          <ac:spMkLst>
            <pc:docMk/>
            <pc:sldMk cId="517815407" sldId="261"/>
            <ac:spMk id="5" creationId="{11491C59-B621-403D-A09D-662225C959B8}"/>
          </ac:spMkLst>
        </pc:spChg>
        <pc:cxnChg chg="mod">
          <ac:chgData name="Paul Bloemers" userId="fe3832ff3b233e04" providerId="LiveId" clId="{84767CD7-1D18-403D-B9A1-8BA69A563D57}" dt="2023-09-09T11:51:00.184" v="3" actId="14100"/>
          <ac:cxnSpMkLst>
            <pc:docMk/>
            <pc:sldMk cId="517815407" sldId="261"/>
            <ac:cxnSpMk id="38" creationId="{3787B9A6-6770-4CFE-A4F2-AEAB7C1DFC1E}"/>
          </ac:cxnSpMkLst>
        </pc:cxnChg>
        <pc:cxnChg chg="mod">
          <ac:chgData name="Paul Bloemers" userId="fe3832ff3b233e04" providerId="LiveId" clId="{84767CD7-1D18-403D-B9A1-8BA69A563D57}" dt="2023-09-09T11:50:53.575" v="2" actId="14100"/>
          <ac:cxnSpMkLst>
            <pc:docMk/>
            <pc:sldMk cId="517815407" sldId="261"/>
            <ac:cxnSpMk id="41" creationId="{D6BD19C4-43A2-4055-97BF-7A8E3D8C14A1}"/>
          </ac:cxnSpMkLst>
        </pc:cxnChg>
        <pc:cxnChg chg="mod">
          <ac:chgData name="Paul Bloemers" userId="fe3832ff3b233e04" providerId="LiveId" clId="{84767CD7-1D18-403D-B9A1-8BA69A563D57}" dt="2023-09-09T11:50:51.332" v="1" actId="14100"/>
          <ac:cxnSpMkLst>
            <pc:docMk/>
            <pc:sldMk cId="517815407" sldId="261"/>
            <ac:cxnSpMk id="46" creationId="{86601D3D-A84D-47DC-B238-D9308F63A853}"/>
          </ac:cxnSpMkLst>
        </pc:cxnChg>
      </pc:sldChg>
      <pc:sldChg chg="modSp mod modClrScheme chgLayout">
        <pc:chgData name="Paul Bloemers" userId="fe3832ff3b233e04" providerId="LiveId" clId="{84767CD7-1D18-403D-B9A1-8BA69A563D57}" dt="2023-09-09T11:51:30.907" v="5" actId="14100"/>
        <pc:sldMkLst>
          <pc:docMk/>
          <pc:sldMk cId="3733560013" sldId="262"/>
        </pc:sldMkLst>
        <pc:spChg chg="mod ord">
          <ac:chgData name="Paul Bloemers" userId="fe3832ff3b233e04" providerId="LiveId" clId="{84767CD7-1D18-403D-B9A1-8BA69A563D57}" dt="2023-09-09T11:51:30.907" v="5" actId="14100"/>
          <ac:spMkLst>
            <pc:docMk/>
            <pc:sldMk cId="3733560013" sldId="262"/>
            <ac:spMk id="35" creationId="{605DED06-4B7A-45C5-95B6-4BF9E68C091D}"/>
          </ac:spMkLst>
        </pc:spChg>
      </pc:sldChg>
      <pc:sldChg chg="modSp mod modClrScheme chgLayout">
        <pc:chgData name="Paul Bloemers" userId="fe3832ff3b233e04" providerId="LiveId" clId="{84767CD7-1D18-403D-B9A1-8BA69A563D57}" dt="2023-09-09T11:52:17.617" v="7" actId="14100"/>
        <pc:sldMkLst>
          <pc:docMk/>
          <pc:sldMk cId="3623641113" sldId="263"/>
        </pc:sldMkLst>
        <pc:spChg chg="mod ord">
          <ac:chgData name="Paul Bloemers" userId="fe3832ff3b233e04" providerId="LiveId" clId="{84767CD7-1D18-403D-B9A1-8BA69A563D57}" dt="2023-09-09T11:52:17.617" v="7" actId="14100"/>
          <ac:spMkLst>
            <pc:docMk/>
            <pc:sldMk cId="3623641113" sldId="263"/>
            <ac:spMk id="35" creationId="{605DED06-4B7A-45C5-95B6-4BF9E68C091D}"/>
          </ac:spMkLst>
        </pc:spChg>
      </pc:sldChg>
      <pc:sldChg chg="modSp mod modClrScheme chgLayout">
        <pc:chgData name="Paul Bloemers" userId="fe3832ff3b233e04" providerId="LiveId" clId="{84767CD7-1D18-403D-B9A1-8BA69A563D57}" dt="2023-09-09T11:52:41.450" v="9" actId="14100"/>
        <pc:sldMkLst>
          <pc:docMk/>
          <pc:sldMk cId="4170923876" sldId="264"/>
        </pc:sldMkLst>
        <pc:spChg chg="mod ord">
          <ac:chgData name="Paul Bloemers" userId="fe3832ff3b233e04" providerId="LiveId" clId="{84767CD7-1D18-403D-B9A1-8BA69A563D57}" dt="2023-09-09T11:52:41.450" v="9" actId="14100"/>
          <ac:spMkLst>
            <pc:docMk/>
            <pc:sldMk cId="4170923876" sldId="264"/>
            <ac:spMk id="35" creationId="{605DED06-4B7A-45C5-95B6-4BF9E68C091D}"/>
          </ac:spMkLst>
        </pc:spChg>
      </pc:sldChg>
      <pc:sldChg chg="modSp">
        <pc:chgData name="Paul Bloemers" userId="fe3832ff3b233e04" providerId="LiveId" clId="{84767CD7-1D18-403D-B9A1-8BA69A563D57}" dt="2023-09-09T11:48:55.989" v="0"/>
        <pc:sldMkLst>
          <pc:docMk/>
          <pc:sldMk cId="3209342313" sldId="265"/>
        </pc:sldMkLst>
        <pc:spChg chg="mod">
          <ac:chgData name="Paul Bloemers" userId="fe3832ff3b233e04" providerId="LiveId" clId="{84767CD7-1D18-403D-B9A1-8BA69A563D57}" dt="2023-09-09T11:48:55.989" v="0"/>
          <ac:spMkLst>
            <pc:docMk/>
            <pc:sldMk cId="3209342313" sldId="265"/>
            <ac:spMk id="4" creationId="{ABEF098C-7CCB-44A0-903E-510C968EA9A1}"/>
          </ac:spMkLst>
        </pc:spChg>
        <pc:spChg chg="mod">
          <ac:chgData name="Paul Bloemers" userId="fe3832ff3b233e04" providerId="LiveId" clId="{84767CD7-1D18-403D-B9A1-8BA69A563D57}" dt="2023-09-09T11:48:55.989" v="0"/>
          <ac:spMkLst>
            <pc:docMk/>
            <pc:sldMk cId="3209342313" sldId="265"/>
            <ac:spMk id="5" creationId="{2059082F-BF80-4998-8779-E393DC492AEC}"/>
          </ac:spMkLst>
        </pc:spChg>
      </pc:sldChg>
      <pc:sldChg chg="modSp">
        <pc:chgData name="Paul Bloemers" userId="fe3832ff3b233e04" providerId="LiveId" clId="{84767CD7-1D18-403D-B9A1-8BA69A563D57}" dt="2023-09-09T11:48:55.989" v="0"/>
        <pc:sldMkLst>
          <pc:docMk/>
          <pc:sldMk cId="2832922644" sldId="266"/>
        </pc:sldMkLst>
        <pc:spChg chg="mod">
          <ac:chgData name="Paul Bloemers" userId="fe3832ff3b233e04" providerId="LiveId" clId="{84767CD7-1D18-403D-B9A1-8BA69A563D57}" dt="2023-09-09T11:48:55.989" v="0"/>
          <ac:spMkLst>
            <pc:docMk/>
            <pc:sldMk cId="2832922644" sldId="266"/>
            <ac:spMk id="5" creationId="{1D86CA1A-FA53-4F86-941C-3E5FBE27BF21}"/>
          </ac:spMkLst>
        </pc:spChg>
      </pc:sldChg>
      <pc:sldChg chg="modSp">
        <pc:chgData name="Paul Bloemers" userId="fe3832ff3b233e04" providerId="LiveId" clId="{84767CD7-1D18-403D-B9A1-8BA69A563D57}" dt="2023-09-09T11:48:55.989" v="0"/>
        <pc:sldMkLst>
          <pc:docMk/>
          <pc:sldMk cId="3968869163" sldId="267"/>
        </pc:sldMkLst>
        <pc:spChg chg="mod">
          <ac:chgData name="Paul Bloemers" userId="fe3832ff3b233e04" providerId="LiveId" clId="{84767CD7-1D18-403D-B9A1-8BA69A563D57}" dt="2023-09-09T11:48:55.989" v="0"/>
          <ac:spMkLst>
            <pc:docMk/>
            <pc:sldMk cId="3968869163" sldId="267"/>
            <ac:spMk id="4" creationId="{B657F188-F17A-437A-B2AD-25B3E5ABF4DD}"/>
          </ac:spMkLst>
        </pc:spChg>
        <pc:spChg chg="mod">
          <ac:chgData name="Paul Bloemers" userId="fe3832ff3b233e04" providerId="LiveId" clId="{84767CD7-1D18-403D-B9A1-8BA69A563D57}" dt="2023-09-09T11:48:55.989" v="0"/>
          <ac:spMkLst>
            <pc:docMk/>
            <pc:sldMk cId="3968869163" sldId="267"/>
            <ac:spMk id="41" creationId="{6BB09FDE-D169-41C5-9873-949EABA35F7E}"/>
          </ac:spMkLst>
        </pc:spChg>
      </pc:sldChg>
      <pc:sldChg chg="modSp mod modTransition modClrScheme chgLayout">
        <pc:chgData name="Paul Bloemers" userId="fe3832ff3b233e04" providerId="LiveId" clId="{84767CD7-1D18-403D-B9A1-8BA69A563D57}" dt="2023-09-09T11:59:10.918" v="11" actId="14100"/>
        <pc:sldMkLst>
          <pc:docMk/>
          <pc:sldMk cId="3408599173" sldId="268"/>
        </pc:sldMkLst>
        <pc:spChg chg="mod ord">
          <ac:chgData name="Paul Bloemers" userId="fe3832ff3b233e04" providerId="LiveId" clId="{84767CD7-1D18-403D-B9A1-8BA69A563D57}" dt="2023-09-09T11:59:10.918" v="11" actId="14100"/>
          <ac:spMkLst>
            <pc:docMk/>
            <pc:sldMk cId="3408599173" sldId="268"/>
            <ac:spMk id="6" creationId="{E10D823A-1EEB-4E11-93B1-F82CBD0D7587}"/>
          </ac:spMkLst>
        </pc:spChg>
      </pc:sldChg>
      <pc:sldChg chg="modSp mod modTransition modClrScheme chgLayout">
        <pc:chgData name="Paul Bloemers" userId="fe3832ff3b233e04" providerId="LiveId" clId="{84767CD7-1D18-403D-B9A1-8BA69A563D57}" dt="2023-09-09T11:59:29.894" v="13" actId="14100"/>
        <pc:sldMkLst>
          <pc:docMk/>
          <pc:sldMk cId="2385278707" sldId="269"/>
        </pc:sldMkLst>
        <pc:spChg chg="mod ord">
          <ac:chgData name="Paul Bloemers" userId="fe3832ff3b233e04" providerId="LiveId" clId="{84767CD7-1D18-403D-B9A1-8BA69A563D57}" dt="2023-09-09T11:59:29.894" v="13" actId="14100"/>
          <ac:spMkLst>
            <pc:docMk/>
            <pc:sldMk cId="2385278707" sldId="269"/>
            <ac:spMk id="6" creationId="{E10D823A-1EEB-4E11-93B1-F82CBD0D7587}"/>
          </ac:spMkLst>
        </pc:spChg>
      </pc:sldChg>
      <pc:sldChg chg="modSp mod modTransition modClrScheme chgLayout">
        <pc:chgData name="Paul Bloemers" userId="fe3832ff3b233e04" providerId="LiveId" clId="{84767CD7-1D18-403D-B9A1-8BA69A563D57}" dt="2023-09-09T11:59:44.266" v="16" actId="14100"/>
        <pc:sldMkLst>
          <pc:docMk/>
          <pc:sldMk cId="984751852" sldId="270"/>
        </pc:sldMkLst>
        <pc:spChg chg="mod ord">
          <ac:chgData name="Paul Bloemers" userId="fe3832ff3b233e04" providerId="LiveId" clId="{84767CD7-1D18-403D-B9A1-8BA69A563D57}" dt="2023-09-09T11:59:44.266" v="16" actId="14100"/>
          <ac:spMkLst>
            <pc:docMk/>
            <pc:sldMk cId="984751852" sldId="270"/>
            <ac:spMk id="6" creationId="{E10D823A-1EEB-4E11-93B1-F82CBD0D7587}"/>
          </ac:spMkLst>
        </pc:spChg>
      </pc:sldChg>
      <pc:sldChg chg="modSp">
        <pc:chgData name="Paul Bloemers" userId="fe3832ff3b233e04" providerId="LiveId" clId="{84767CD7-1D18-403D-B9A1-8BA69A563D57}" dt="2023-09-09T11:48:55.989" v="0"/>
        <pc:sldMkLst>
          <pc:docMk/>
          <pc:sldMk cId="3306640900" sldId="272"/>
        </pc:sldMkLst>
        <pc:spChg chg="mod">
          <ac:chgData name="Paul Bloemers" userId="fe3832ff3b233e04" providerId="LiveId" clId="{84767CD7-1D18-403D-B9A1-8BA69A563D57}" dt="2023-09-09T11:48:55.989" v="0"/>
          <ac:spMkLst>
            <pc:docMk/>
            <pc:sldMk cId="3306640900" sldId="272"/>
            <ac:spMk id="4" creationId="{1AB34C41-132B-4007-B33F-09BED51D195E}"/>
          </ac:spMkLst>
        </pc:spChg>
        <pc:spChg chg="mod">
          <ac:chgData name="Paul Bloemers" userId="fe3832ff3b233e04" providerId="LiveId" clId="{84767CD7-1D18-403D-B9A1-8BA69A563D57}" dt="2023-09-09T11:48:55.989" v="0"/>
          <ac:spMkLst>
            <pc:docMk/>
            <pc:sldMk cId="3306640900" sldId="272"/>
            <ac:spMk id="5" creationId="{907E95A7-4523-4DFE-9EF7-60F7A7B93B76}"/>
          </ac:spMkLst>
        </pc:spChg>
      </pc:sldChg>
      <pc:sldChg chg="modSp">
        <pc:chgData name="Paul Bloemers" userId="fe3832ff3b233e04" providerId="LiveId" clId="{84767CD7-1D18-403D-B9A1-8BA69A563D57}" dt="2023-09-09T11:48:55.989" v="0"/>
        <pc:sldMkLst>
          <pc:docMk/>
          <pc:sldMk cId="930738723" sldId="273"/>
        </pc:sldMkLst>
        <pc:spChg chg="mod">
          <ac:chgData name="Paul Bloemers" userId="fe3832ff3b233e04" providerId="LiveId" clId="{84767CD7-1D18-403D-B9A1-8BA69A563D57}" dt="2023-09-09T11:48:55.989" v="0"/>
          <ac:spMkLst>
            <pc:docMk/>
            <pc:sldMk cId="930738723" sldId="273"/>
            <ac:spMk id="7" creationId="{FE07B208-CD55-4457-B861-C2C375A650E6}"/>
          </ac:spMkLst>
        </pc:spChg>
        <pc:spChg chg="mod">
          <ac:chgData name="Paul Bloemers" userId="fe3832ff3b233e04" providerId="LiveId" clId="{84767CD7-1D18-403D-B9A1-8BA69A563D57}" dt="2023-09-09T11:48:55.989" v="0"/>
          <ac:spMkLst>
            <pc:docMk/>
            <pc:sldMk cId="930738723" sldId="273"/>
            <ac:spMk id="39" creationId="{1EBC513D-91E6-4207-B21A-A4EC711DC927}"/>
          </ac:spMkLst>
        </pc:spChg>
      </pc:sldChg>
      <pc:sldChg chg="addSp modSp mod modAnim">
        <pc:chgData name="Paul Bloemers" userId="fe3832ff3b233e04" providerId="LiveId" clId="{84767CD7-1D18-403D-B9A1-8BA69A563D57}" dt="2023-09-09T12:39:06.712" v="83"/>
        <pc:sldMkLst>
          <pc:docMk/>
          <pc:sldMk cId="3738009977" sldId="274"/>
        </pc:sldMkLst>
        <pc:spChg chg="add mod">
          <ac:chgData name="Paul Bloemers" userId="fe3832ff3b233e04" providerId="LiveId" clId="{84767CD7-1D18-403D-B9A1-8BA69A563D57}" dt="2023-09-09T12:38:27.023" v="63" actId="115"/>
          <ac:spMkLst>
            <pc:docMk/>
            <pc:sldMk cId="3738009977" sldId="274"/>
            <ac:spMk id="4" creationId="{5A9D4E8A-7384-00D3-42BE-28EF3E043E94}"/>
          </ac:spMkLst>
        </pc:spChg>
        <pc:spChg chg="mod">
          <ac:chgData name="Paul Bloemers" userId="fe3832ff3b233e04" providerId="LiveId" clId="{84767CD7-1D18-403D-B9A1-8BA69A563D57}" dt="2023-09-09T11:48:55.989" v="0"/>
          <ac:spMkLst>
            <pc:docMk/>
            <pc:sldMk cId="3738009977" sldId="274"/>
            <ac:spMk id="7" creationId="{FE07B208-CD55-4457-B861-C2C375A650E6}"/>
          </ac:spMkLst>
        </pc:spChg>
        <pc:spChg chg="mod">
          <ac:chgData name="Paul Bloemers" userId="fe3832ff3b233e04" providerId="LiveId" clId="{84767CD7-1D18-403D-B9A1-8BA69A563D57}" dt="2023-09-09T12:38:39.277" v="76" actId="1036"/>
          <ac:spMkLst>
            <pc:docMk/>
            <pc:sldMk cId="3738009977" sldId="274"/>
            <ac:spMk id="40" creationId="{708A0E5A-4FBA-4BAB-8759-7507CB31E323}"/>
          </ac:spMkLst>
        </pc:spChg>
        <pc:spChg chg="mod">
          <ac:chgData name="Paul Bloemers" userId="fe3832ff3b233e04" providerId="LiveId" clId="{84767CD7-1D18-403D-B9A1-8BA69A563D57}" dt="2023-09-09T12:38:39.277" v="76" actId="1036"/>
          <ac:spMkLst>
            <pc:docMk/>
            <pc:sldMk cId="3738009977" sldId="274"/>
            <ac:spMk id="41" creationId="{9CD28004-5255-47F3-AA3D-6ABF7186ED10}"/>
          </ac:spMkLst>
        </pc:spChg>
        <pc:spChg chg="mod">
          <ac:chgData name="Paul Bloemers" userId="fe3832ff3b233e04" providerId="LiveId" clId="{84767CD7-1D18-403D-B9A1-8BA69A563D57}" dt="2023-09-09T12:38:39.277" v="76" actId="1036"/>
          <ac:spMkLst>
            <pc:docMk/>
            <pc:sldMk cId="3738009977" sldId="274"/>
            <ac:spMk id="42" creationId="{77792DFE-13AB-4F9A-8F77-EF9C99E44D0C}"/>
          </ac:spMkLst>
        </pc:spChg>
        <pc:spChg chg="mod">
          <ac:chgData name="Paul Bloemers" userId="fe3832ff3b233e04" providerId="LiveId" clId="{84767CD7-1D18-403D-B9A1-8BA69A563D57}" dt="2023-09-09T12:38:39.277" v="76" actId="1036"/>
          <ac:spMkLst>
            <pc:docMk/>
            <pc:sldMk cId="3738009977" sldId="274"/>
            <ac:spMk id="43" creationId="{10327B00-26A2-456F-AD26-C4875A786A19}"/>
          </ac:spMkLst>
        </pc:spChg>
        <pc:spChg chg="mod">
          <ac:chgData name="Paul Bloemers" userId="fe3832ff3b233e04" providerId="LiveId" clId="{84767CD7-1D18-403D-B9A1-8BA69A563D57}" dt="2023-09-09T12:38:39.277" v="76" actId="1036"/>
          <ac:spMkLst>
            <pc:docMk/>
            <pc:sldMk cId="3738009977" sldId="274"/>
            <ac:spMk id="44" creationId="{EBE6ADB4-649D-4579-9D45-899F6D63482C}"/>
          </ac:spMkLst>
        </pc:spChg>
        <pc:spChg chg="mod">
          <ac:chgData name="Paul Bloemers" userId="fe3832ff3b233e04" providerId="LiveId" clId="{84767CD7-1D18-403D-B9A1-8BA69A563D57}" dt="2023-09-09T12:38:39.277" v="76" actId="1036"/>
          <ac:spMkLst>
            <pc:docMk/>
            <pc:sldMk cId="3738009977" sldId="274"/>
            <ac:spMk id="45" creationId="{796948C9-BA8C-4BF2-9097-869B90CBB136}"/>
          </ac:spMkLst>
        </pc:spChg>
        <pc:spChg chg="mod">
          <ac:chgData name="Paul Bloemers" userId="fe3832ff3b233e04" providerId="LiveId" clId="{84767CD7-1D18-403D-B9A1-8BA69A563D57}" dt="2023-09-09T12:38:39.277" v="76" actId="1036"/>
          <ac:spMkLst>
            <pc:docMk/>
            <pc:sldMk cId="3738009977" sldId="274"/>
            <ac:spMk id="46" creationId="{BE7633FA-06BF-4061-8EB2-13F571E01C98}"/>
          </ac:spMkLst>
        </pc:spChg>
        <pc:spChg chg="mod">
          <ac:chgData name="Paul Bloemers" userId="fe3832ff3b233e04" providerId="LiveId" clId="{84767CD7-1D18-403D-B9A1-8BA69A563D57}" dt="2023-09-09T12:38:39.277" v="76" actId="1036"/>
          <ac:spMkLst>
            <pc:docMk/>
            <pc:sldMk cId="3738009977" sldId="274"/>
            <ac:spMk id="48" creationId="{B25B8065-719E-4808-A7E1-04A29F0A5B3E}"/>
          </ac:spMkLst>
        </pc:spChg>
        <pc:spChg chg="mod">
          <ac:chgData name="Paul Bloemers" userId="fe3832ff3b233e04" providerId="LiveId" clId="{84767CD7-1D18-403D-B9A1-8BA69A563D57}" dt="2023-09-09T12:38:39.277" v="76" actId="1036"/>
          <ac:spMkLst>
            <pc:docMk/>
            <pc:sldMk cId="3738009977" sldId="274"/>
            <ac:spMk id="49" creationId="{5AD54281-92E1-46A4-BAF5-8227BBBABB9C}"/>
          </ac:spMkLst>
        </pc:spChg>
        <pc:spChg chg="mod">
          <ac:chgData name="Paul Bloemers" userId="fe3832ff3b233e04" providerId="LiveId" clId="{84767CD7-1D18-403D-B9A1-8BA69A563D57}" dt="2023-09-09T12:38:39.277" v="76" actId="1036"/>
          <ac:spMkLst>
            <pc:docMk/>
            <pc:sldMk cId="3738009977" sldId="274"/>
            <ac:spMk id="50" creationId="{12CB892B-EBD8-4FC5-961F-C6C5F5F188F9}"/>
          </ac:spMkLst>
        </pc:spChg>
        <pc:spChg chg="mod">
          <ac:chgData name="Paul Bloemers" userId="fe3832ff3b233e04" providerId="LiveId" clId="{84767CD7-1D18-403D-B9A1-8BA69A563D57}" dt="2023-09-09T12:38:39.277" v="76" actId="1036"/>
          <ac:spMkLst>
            <pc:docMk/>
            <pc:sldMk cId="3738009977" sldId="274"/>
            <ac:spMk id="51" creationId="{5EDE6BBE-064A-400F-B03C-727169FADEAB}"/>
          </ac:spMkLst>
        </pc:spChg>
      </pc:sldChg>
      <pc:sldMasterChg chg="modSldLayout">
        <pc:chgData name="Paul Bloemers" userId="fe3832ff3b233e04" providerId="LiveId" clId="{84767CD7-1D18-403D-B9A1-8BA69A563D57}" dt="2023-09-09T11:48:55.989" v="0"/>
        <pc:sldMasterMkLst>
          <pc:docMk/>
          <pc:sldMasterMk cId="1935543488" sldId="2147483689"/>
        </pc:sldMasterMkLst>
        <pc:sldLayoutChg chg="addSp">
          <pc:chgData name="Paul Bloemers" userId="fe3832ff3b233e04" providerId="LiveId" clId="{84767CD7-1D18-403D-B9A1-8BA69A563D57}" dt="2023-09-09T11:48:55.989" v="0"/>
          <pc:sldLayoutMkLst>
            <pc:docMk/>
            <pc:sldMasterMk cId="1935543488" sldId="2147483689"/>
            <pc:sldLayoutMk cId="219520687" sldId="2147483699"/>
          </pc:sldLayoutMkLst>
          <pc:spChg chg="add">
            <ac:chgData name="Paul Bloemers" userId="fe3832ff3b233e04" providerId="LiveId" clId="{84767CD7-1D18-403D-B9A1-8BA69A563D57}" dt="2023-09-09T11:48:55.989" v="0"/>
            <ac:spMkLst>
              <pc:docMk/>
              <pc:sldMasterMk cId="1935543488" sldId="2147483689"/>
              <pc:sldLayoutMk cId="219520687" sldId="2147483699"/>
              <ac:spMk id="5" creationId="{F4119A0B-B446-C5E6-EFE2-3283610F26DF}"/>
            </ac:spMkLst>
          </pc:spChg>
        </pc:sldLayoutChg>
        <pc:sldLayoutChg chg="addSp">
          <pc:chgData name="Paul Bloemers" userId="fe3832ff3b233e04" providerId="LiveId" clId="{84767CD7-1D18-403D-B9A1-8BA69A563D57}" dt="2023-09-09T11:48:55.989" v="0"/>
          <pc:sldLayoutMkLst>
            <pc:docMk/>
            <pc:sldMasterMk cId="1935543488" sldId="2147483689"/>
            <pc:sldLayoutMk cId="2759863982" sldId="2147483701"/>
          </pc:sldLayoutMkLst>
          <pc:spChg chg="add">
            <ac:chgData name="Paul Bloemers" userId="fe3832ff3b233e04" providerId="LiveId" clId="{84767CD7-1D18-403D-B9A1-8BA69A563D57}" dt="2023-09-09T11:48:55.989" v="0"/>
            <ac:spMkLst>
              <pc:docMk/>
              <pc:sldMasterMk cId="1935543488" sldId="2147483689"/>
              <pc:sldLayoutMk cId="2759863982" sldId="2147483701"/>
              <ac:spMk id="7" creationId="{954591BA-2EA4-FCF7-2538-13D58EED12D6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0821028" y="6488668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3832351864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F4119A0B-B446-C5E6-EFE2-3283610F26DF}"/>
              </a:ext>
            </a:extLst>
          </p:cNvPr>
          <p:cNvSpPr/>
          <p:nvPr userDrawn="1"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520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291871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Vrije vorm: vorm 6">
            <a:extLst>
              <a:ext uri="{FF2B5EF4-FFF2-40B4-BE49-F238E27FC236}">
                <a16:creationId xmlns:a16="http://schemas.microsoft.com/office/drawing/2014/main" id="{954591BA-2EA4-FCF7-2538-13D58EED12D6}"/>
              </a:ext>
            </a:extLst>
          </p:cNvPr>
          <p:cNvSpPr/>
          <p:nvPr userDrawn="1"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9863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3370852"/>
      </p:ext>
    </p:extLst>
  </p:cSld>
  <p:clrMapOvr>
    <a:masterClrMapping/>
  </p:clrMapOvr>
  <p:transition spd="slow">
    <p:blinds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5472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405229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22204394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0816080" y="641252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0" y="3429000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4000" b="1" spc="300" dirty="0">
                <a:latin typeface="Arial" panose="020B0604020202020204" pitchFamily="34" charset="0"/>
                <a:cs typeface="Arial" panose="020B0604020202020204" pitchFamily="34" charset="0"/>
              </a:rPr>
              <a:t>www.economielokaal.nl</a:t>
            </a:r>
            <a:endParaRPr lang="nl-NL" sz="4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3942667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918462" y="3194353"/>
            <a:ext cx="68656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400" spc="600" dirty="0"/>
              <a:t>economielokaal voor 456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58881" y="3488256"/>
            <a:ext cx="7534289" cy="461665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58881" y="4209816"/>
            <a:ext cx="7534289" cy="461665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58881" y="4947401"/>
            <a:ext cx="7534289" cy="461665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021196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194323174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64290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8999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el en object - al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rije vorm: vorm 5">
            <a:extLst>
              <a:ext uri="{FF2B5EF4-FFF2-40B4-BE49-F238E27FC236}">
                <a16:creationId xmlns:a16="http://schemas.microsoft.com/office/drawing/2014/main" id="{9FD9C8C0-4AEF-42AC-A04B-5DF029A07915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960485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el en object -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4817D107-E28C-44CF-A1CE-941769E35A46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B22552BC-0A7A-45B7-83F2-D843FE1449B5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042636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276399431"/>
      </p:ext>
    </p:extLst>
  </p:cSld>
  <p:clrMapOvr>
    <a:masterClrMapping/>
  </p:clrMapOvr>
  <p:transition spd="slow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305823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935543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94A1AA-6632-4882-95C0-DA93303B7B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De vraag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A018F55-C2C7-46A3-9216-44169F3172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/>
              <a:t>Hoeveel is de vraag naar een product?</a:t>
            </a:r>
          </a:p>
        </p:txBody>
      </p:sp>
    </p:spTree>
    <p:extLst>
      <p:ext uri="{BB962C8B-B14F-4D97-AF65-F5344CB8AC3E}">
        <p14:creationId xmlns:p14="http://schemas.microsoft.com/office/powerpoint/2010/main" val="460444069"/>
      </p:ext>
    </p:extLst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ABEF098C-7CCB-44A0-903E-510C968EA9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Consumentensurplus</a:t>
            </a:r>
          </a:p>
        </p:txBody>
      </p:sp>
      <p:sp>
        <p:nvSpPr>
          <p:cNvPr id="5" name="Ondertitel 4">
            <a:extLst>
              <a:ext uri="{FF2B5EF4-FFF2-40B4-BE49-F238E27FC236}">
                <a16:creationId xmlns:a16="http://schemas.microsoft.com/office/drawing/2014/main" id="{2059082F-BF80-4998-8779-E393DC492A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/>
              <a:t>Als je er meer voor over hebt.</a:t>
            </a:r>
          </a:p>
        </p:txBody>
      </p:sp>
    </p:spTree>
    <p:extLst>
      <p:ext uri="{BB962C8B-B14F-4D97-AF65-F5344CB8AC3E}">
        <p14:creationId xmlns:p14="http://schemas.microsoft.com/office/powerpoint/2010/main" val="3209342313"/>
      </p:ext>
    </p:extLst>
  </p:cSld>
  <p:clrMapOvr>
    <a:masterClrMapping/>
  </p:clrMapOvr>
  <p:transition spd="slow">
    <p:blind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1D86CA1A-FA53-4F86-941C-3E5FBE27B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Consumentensurplus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96FD28B-EB57-4EE2-B06F-6ED397896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23100"/>
            <a:ext cx="6753646" cy="4351338"/>
          </a:xfrm>
        </p:spPr>
        <p:txBody>
          <a:bodyPr/>
          <a:lstStyle/>
          <a:p>
            <a:pPr marL="266700" indent="-266700">
              <a:buNone/>
            </a:pPr>
            <a:r>
              <a:rPr lang="nl-NL" dirty="0"/>
              <a:t>= als je bereid bent om méér te betalen dan je hoeft te betalen.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Consumentensurplus:</a:t>
            </a:r>
            <a:br>
              <a:rPr lang="nl-NL" dirty="0"/>
            </a:br>
            <a:r>
              <a:rPr lang="nl-NL" dirty="0"/>
              <a:t>betalingsbereidheid &gt; prijs</a:t>
            </a:r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8AC95009-DCC4-4362-BA47-09B66343C69C}"/>
              </a:ext>
            </a:extLst>
          </p:cNvPr>
          <p:cNvSpPr/>
          <p:nvPr/>
        </p:nvSpPr>
        <p:spPr>
          <a:xfrm>
            <a:off x="11111785" y="4712897"/>
            <a:ext cx="396000" cy="1404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err="1"/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13B2E75D-BD8B-4E56-9B52-A9652DDC6539}"/>
              </a:ext>
            </a:extLst>
          </p:cNvPr>
          <p:cNvSpPr txBox="1"/>
          <p:nvPr/>
        </p:nvSpPr>
        <p:spPr>
          <a:xfrm rot="16200000">
            <a:off x="10986909" y="5244226"/>
            <a:ext cx="645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err="1">
                <a:solidFill>
                  <a:schemeClr val="bg1"/>
                </a:solidFill>
              </a:rPr>
              <a:t>Maze</a:t>
            </a:r>
            <a:endParaRPr lang="nl-NL" b="1">
              <a:solidFill>
                <a:schemeClr val="bg1"/>
              </a:solidFill>
            </a:endParaRPr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7C1D9930-6A9F-4B5C-9677-9782E93DA47B}"/>
              </a:ext>
            </a:extLst>
          </p:cNvPr>
          <p:cNvSpPr/>
          <p:nvPr/>
        </p:nvSpPr>
        <p:spPr>
          <a:xfrm>
            <a:off x="10399511" y="4177509"/>
            <a:ext cx="396000" cy="1944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err="1"/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6962B4B2-4964-4124-BE8C-4146F570C5CB}"/>
              </a:ext>
            </a:extLst>
          </p:cNvPr>
          <p:cNvSpPr txBox="1"/>
          <p:nvPr/>
        </p:nvSpPr>
        <p:spPr>
          <a:xfrm rot="16200000">
            <a:off x="10280702" y="5253908"/>
            <a:ext cx="6263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>
                <a:solidFill>
                  <a:schemeClr val="bg1"/>
                </a:solidFill>
              </a:rPr>
              <a:t>Irene</a:t>
            </a:r>
            <a:endParaRPr lang="nl-NL" b="1">
              <a:solidFill>
                <a:schemeClr val="bg1"/>
              </a:solidFill>
            </a:endParaRPr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id="{59112C03-4320-4838-BDD0-C66939DBFBEE}"/>
              </a:ext>
            </a:extLst>
          </p:cNvPr>
          <p:cNvSpPr/>
          <p:nvPr/>
        </p:nvSpPr>
        <p:spPr>
          <a:xfrm>
            <a:off x="9668580" y="4002588"/>
            <a:ext cx="396000" cy="2106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err="1"/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205E664D-A59A-4B03-8ADF-07BA8C0D3B82}"/>
              </a:ext>
            </a:extLst>
          </p:cNvPr>
          <p:cNvSpPr txBox="1"/>
          <p:nvPr/>
        </p:nvSpPr>
        <p:spPr>
          <a:xfrm rot="16200000">
            <a:off x="9476089" y="5176611"/>
            <a:ext cx="7809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>
                <a:solidFill>
                  <a:schemeClr val="bg1"/>
                </a:solidFill>
              </a:rPr>
              <a:t>Sander</a:t>
            </a:r>
            <a:endParaRPr lang="nl-NL" b="1">
              <a:solidFill>
                <a:schemeClr val="bg1"/>
              </a:solidFill>
            </a:endParaRPr>
          </a:p>
        </p:txBody>
      </p:sp>
      <p:sp>
        <p:nvSpPr>
          <p:cNvPr id="33" name="Rechthoek 32">
            <a:extLst>
              <a:ext uri="{FF2B5EF4-FFF2-40B4-BE49-F238E27FC236}">
                <a16:creationId xmlns:a16="http://schemas.microsoft.com/office/drawing/2014/main" id="{80121EDB-FA8D-41BD-B690-FA969B56BF4D}"/>
              </a:ext>
            </a:extLst>
          </p:cNvPr>
          <p:cNvSpPr/>
          <p:nvPr/>
        </p:nvSpPr>
        <p:spPr>
          <a:xfrm>
            <a:off x="8956494" y="3569142"/>
            <a:ext cx="396000" cy="2556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err="1"/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EC161C42-ABC1-469F-80B9-DA5402C9D11F}"/>
              </a:ext>
            </a:extLst>
          </p:cNvPr>
          <p:cNvSpPr txBox="1"/>
          <p:nvPr/>
        </p:nvSpPr>
        <p:spPr>
          <a:xfrm rot="16200000">
            <a:off x="8740194" y="5153560"/>
            <a:ext cx="8270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>
                <a:solidFill>
                  <a:schemeClr val="bg1"/>
                </a:solidFill>
              </a:rPr>
              <a:t>Youssef</a:t>
            </a:r>
            <a:endParaRPr lang="nl-NL" b="1">
              <a:solidFill>
                <a:schemeClr val="bg1"/>
              </a:solidFill>
            </a:endParaRPr>
          </a:p>
        </p:txBody>
      </p:sp>
      <p:sp>
        <p:nvSpPr>
          <p:cNvPr id="35" name="Rechthoek 34">
            <a:extLst>
              <a:ext uri="{FF2B5EF4-FFF2-40B4-BE49-F238E27FC236}">
                <a16:creationId xmlns:a16="http://schemas.microsoft.com/office/drawing/2014/main" id="{B5BD00AC-1959-4035-B126-EC5A7C379100}"/>
              </a:ext>
            </a:extLst>
          </p:cNvPr>
          <p:cNvSpPr/>
          <p:nvPr/>
        </p:nvSpPr>
        <p:spPr>
          <a:xfrm>
            <a:off x="8236924" y="3301244"/>
            <a:ext cx="396000" cy="2808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err="1"/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9227C657-30A5-4C7F-91ED-EB319F6D0752}"/>
              </a:ext>
            </a:extLst>
          </p:cNvPr>
          <p:cNvSpPr txBox="1"/>
          <p:nvPr/>
        </p:nvSpPr>
        <p:spPr>
          <a:xfrm rot="16200000">
            <a:off x="8058243" y="5188634"/>
            <a:ext cx="7569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>
                <a:solidFill>
                  <a:schemeClr val="bg1"/>
                </a:solidFill>
              </a:rPr>
              <a:t>Sabine</a:t>
            </a:r>
            <a:endParaRPr lang="nl-NL" b="1">
              <a:solidFill>
                <a:schemeClr val="bg1"/>
              </a:solidFill>
            </a:endParaRP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5B3260B7-D5A8-49D0-8051-06C03D9E729D}"/>
              </a:ext>
            </a:extLst>
          </p:cNvPr>
          <p:cNvSpPr txBox="1"/>
          <p:nvPr/>
        </p:nvSpPr>
        <p:spPr>
          <a:xfrm>
            <a:off x="7545112" y="4351467"/>
            <a:ext cx="424027" cy="36933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1D7759FD-F51A-40AE-ABEE-27ECBC6ED688}"/>
              </a:ext>
            </a:extLst>
          </p:cNvPr>
          <p:cNvSpPr txBox="1"/>
          <p:nvPr/>
        </p:nvSpPr>
        <p:spPr>
          <a:xfrm>
            <a:off x="11120493" y="4752084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>
                <a:solidFill>
                  <a:schemeClr val="bg1"/>
                </a:solidFill>
              </a:rPr>
              <a:t>10</a:t>
            </a:r>
            <a:endParaRPr lang="nl-NL">
              <a:solidFill>
                <a:schemeClr val="bg1"/>
              </a:solidFill>
            </a:endParaRPr>
          </a:p>
        </p:txBody>
      </p:sp>
      <p:grpSp>
        <p:nvGrpSpPr>
          <p:cNvPr id="43" name="Groep 42">
            <a:extLst>
              <a:ext uri="{FF2B5EF4-FFF2-40B4-BE49-F238E27FC236}">
                <a16:creationId xmlns:a16="http://schemas.microsoft.com/office/drawing/2014/main" id="{34015BF9-3E2B-484D-81CA-63765A5E8577}"/>
              </a:ext>
            </a:extLst>
          </p:cNvPr>
          <p:cNvGrpSpPr/>
          <p:nvPr/>
        </p:nvGrpSpPr>
        <p:grpSpPr>
          <a:xfrm>
            <a:off x="8095283" y="4320923"/>
            <a:ext cx="4187185" cy="369332"/>
            <a:chOff x="878561" y="5901687"/>
            <a:chExt cx="4187185" cy="369332"/>
          </a:xfrm>
        </p:grpSpPr>
        <p:sp>
          <p:nvSpPr>
            <p:cNvPr id="44" name="Tekstvak 43">
              <a:extLst>
                <a:ext uri="{FF2B5EF4-FFF2-40B4-BE49-F238E27FC236}">
                  <a16:creationId xmlns:a16="http://schemas.microsoft.com/office/drawing/2014/main" id="{3305F3E1-B9A6-4571-9CD3-951D9DE1B922}"/>
                </a:ext>
              </a:extLst>
            </p:cNvPr>
            <p:cNvSpPr txBox="1"/>
            <p:nvPr/>
          </p:nvSpPr>
          <p:spPr>
            <a:xfrm>
              <a:off x="4457887" y="5901687"/>
              <a:ext cx="60785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prijs</a:t>
              </a:r>
            </a:p>
          </p:txBody>
        </p:sp>
        <p:cxnSp>
          <p:nvCxnSpPr>
            <p:cNvPr id="45" name="Rechte verbindingslijn 44">
              <a:extLst>
                <a:ext uri="{FF2B5EF4-FFF2-40B4-BE49-F238E27FC236}">
                  <a16:creationId xmlns:a16="http://schemas.microsoft.com/office/drawing/2014/main" id="{4D606284-C00A-4A4F-9AD3-523E364E5D55}"/>
                </a:ext>
              </a:extLst>
            </p:cNvPr>
            <p:cNvCxnSpPr/>
            <p:nvPr/>
          </p:nvCxnSpPr>
          <p:spPr>
            <a:xfrm>
              <a:off x="878561" y="6116897"/>
              <a:ext cx="3592016" cy="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ep 46">
            <a:extLst>
              <a:ext uri="{FF2B5EF4-FFF2-40B4-BE49-F238E27FC236}">
                <a16:creationId xmlns:a16="http://schemas.microsoft.com/office/drawing/2014/main" id="{0C05C5CE-89D2-40FB-B355-DC32780AFE99}"/>
              </a:ext>
            </a:extLst>
          </p:cNvPr>
          <p:cNvGrpSpPr/>
          <p:nvPr/>
        </p:nvGrpSpPr>
        <p:grpSpPr>
          <a:xfrm>
            <a:off x="7285583" y="2417270"/>
            <a:ext cx="4502207" cy="4257857"/>
            <a:chOff x="6382590" y="2565161"/>
            <a:chExt cx="4502207" cy="4257857"/>
          </a:xfrm>
        </p:grpSpPr>
        <p:cxnSp>
          <p:nvCxnSpPr>
            <p:cNvPr id="48" name="Rechte verbindingslijn 47">
              <a:extLst>
                <a:ext uri="{FF2B5EF4-FFF2-40B4-BE49-F238E27FC236}">
                  <a16:creationId xmlns:a16="http://schemas.microsoft.com/office/drawing/2014/main" id="{784BC0B4-633B-4468-85A6-221571E5DE8B}"/>
                </a:ext>
              </a:extLst>
            </p:cNvPr>
            <p:cNvCxnSpPr/>
            <p:nvPr/>
          </p:nvCxnSpPr>
          <p:spPr>
            <a:xfrm>
              <a:off x="7170624" y="2735304"/>
              <a:ext cx="0" cy="3528392"/>
            </a:xfrm>
            <a:prstGeom prst="line">
              <a:avLst/>
            </a:prstGeom>
            <a:ln w="38100" cap="sq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Rechte verbindingslijn 48">
              <a:extLst>
                <a:ext uri="{FF2B5EF4-FFF2-40B4-BE49-F238E27FC236}">
                  <a16:creationId xmlns:a16="http://schemas.microsoft.com/office/drawing/2014/main" id="{E736D585-6EBF-4B3C-8998-33F5F8461D67}"/>
                </a:ext>
              </a:extLst>
            </p:cNvPr>
            <p:cNvCxnSpPr/>
            <p:nvPr/>
          </p:nvCxnSpPr>
          <p:spPr>
            <a:xfrm>
              <a:off x="7170624" y="2735304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Rechte verbindingslijn 49">
              <a:extLst>
                <a:ext uri="{FF2B5EF4-FFF2-40B4-BE49-F238E27FC236}">
                  <a16:creationId xmlns:a16="http://schemas.microsoft.com/office/drawing/2014/main" id="{DA9EFBBE-6176-4E49-AF2B-CCC1664552A5}"/>
                </a:ext>
              </a:extLst>
            </p:cNvPr>
            <p:cNvCxnSpPr/>
            <p:nvPr/>
          </p:nvCxnSpPr>
          <p:spPr>
            <a:xfrm>
              <a:off x="7170624" y="3440982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Rechte verbindingslijn 50">
              <a:extLst>
                <a:ext uri="{FF2B5EF4-FFF2-40B4-BE49-F238E27FC236}">
                  <a16:creationId xmlns:a16="http://schemas.microsoft.com/office/drawing/2014/main" id="{8082B968-762F-4656-9648-D4C8B389B6B0}"/>
                </a:ext>
              </a:extLst>
            </p:cNvPr>
            <p:cNvCxnSpPr/>
            <p:nvPr/>
          </p:nvCxnSpPr>
          <p:spPr>
            <a:xfrm>
              <a:off x="7170624" y="4146660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Rechte verbindingslijn 51">
              <a:extLst>
                <a:ext uri="{FF2B5EF4-FFF2-40B4-BE49-F238E27FC236}">
                  <a16:creationId xmlns:a16="http://schemas.microsoft.com/office/drawing/2014/main" id="{0B39E471-88E4-4817-BD85-56FB401144E8}"/>
                </a:ext>
              </a:extLst>
            </p:cNvPr>
            <p:cNvCxnSpPr/>
            <p:nvPr/>
          </p:nvCxnSpPr>
          <p:spPr>
            <a:xfrm>
              <a:off x="7170624" y="4852338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Rechte verbindingslijn 52">
              <a:extLst>
                <a:ext uri="{FF2B5EF4-FFF2-40B4-BE49-F238E27FC236}">
                  <a16:creationId xmlns:a16="http://schemas.microsoft.com/office/drawing/2014/main" id="{D59615F3-85AA-4470-99B4-12F210DFF904}"/>
                </a:ext>
              </a:extLst>
            </p:cNvPr>
            <p:cNvCxnSpPr/>
            <p:nvPr/>
          </p:nvCxnSpPr>
          <p:spPr>
            <a:xfrm>
              <a:off x="7170624" y="5558016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Rechte verbindingslijn 53">
              <a:extLst>
                <a:ext uri="{FF2B5EF4-FFF2-40B4-BE49-F238E27FC236}">
                  <a16:creationId xmlns:a16="http://schemas.microsoft.com/office/drawing/2014/main" id="{5E46348A-1FA3-4B72-A111-DF15153E98BA}"/>
                </a:ext>
              </a:extLst>
            </p:cNvPr>
            <p:cNvCxnSpPr/>
            <p:nvPr/>
          </p:nvCxnSpPr>
          <p:spPr>
            <a:xfrm>
              <a:off x="789070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Rechte verbindingslijn 54">
              <a:extLst>
                <a:ext uri="{FF2B5EF4-FFF2-40B4-BE49-F238E27FC236}">
                  <a16:creationId xmlns:a16="http://schemas.microsoft.com/office/drawing/2014/main" id="{AEB65E1B-BF5B-40D8-A6B0-5BD386174F57}"/>
                </a:ext>
              </a:extLst>
            </p:cNvPr>
            <p:cNvCxnSpPr/>
            <p:nvPr/>
          </p:nvCxnSpPr>
          <p:spPr>
            <a:xfrm>
              <a:off x="861078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Rechte verbindingslijn 55">
              <a:extLst>
                <a:ext uri="{FF2B5EF4-FFF2-40B4-BE49-F238E27FC236}">
                  <a16:creationId xmlns:a16="http://schemas.microsoft.com/office/drawing/2014/main" id="{60ADE5B7-F874-4F2D-8E1D-6BE26223362C}"/>
                </a:ext>
              </a:extLst>
            </p:cNvPr>
            <p:cNvCxnSpPr/>
            <p:nvPr/>
          </p:nvCxnSpPr>
          <p:spPr>
            <a:xfrm>
              <a:off x="933086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Rechte verbindingslijn 56">
              <a:extLst>
                <a:ext uri="{FF2B5EF4-FFF2-40B4-BE49-F238E27FC236}">
                  <a16:creationId xmlns:a16="http://schemas.microsoft.com/office/drawing/2014/main" id="{CB39670E-6BFB-4E9A-AEFC-6B1D0E9517D9}"/>
                </a:ext>
              </a:extLst>
            </p:cNvPr>
            <p:cNvCxnSpPr/>
            <p:nvPr/>
          </p:nvCxnSpPr>
          <p:spPr>
            <a:xfrm>
              <a:off x="1005094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Rechte verbindingslijn 57">
              <a:extLst>
                <a:ext uri="{FF2B5EF4-FFF2-40B4-BE49-F238E27FC236}">
                  <a16:creationId xmlns:a16="http://schemas.microsoft.com/office/drawing/2014/main" id="{CC7D45F8-F45B-4404-887B-0DCC2F569248}"/>
                </a:ext>
              </a:extLst>
            </p:cNvPr>
            <p:cNvCxnSpPr/>
            <p:nvPr/>
          </p:nvCxnSpPr>
          <p:spPr>
            <a:xfrm>
              <a:off x="1077102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kstvak 58">
              <a:extLst>
                <a:ext uri="{FF2B5EF4-FFF2-40B4-BE49-F238E27FC236}">
                  <a16:creationId xmlns:a16="http://schemas.microsoft.com/office/drawing/2014/main" id="{1EBE82D0-9EFC-437C-8D20-BA5A280ED39C}"/>
                </a:ext>
              </a:extLst>
            </p:cNvPr>
            <p:cNvSpPr txBox="1"/>
            <p:nvPr/>
          </p:nvSpPr>
          <p:spPr>
            <a:xfrm>
              <a:off x="9494673" y="6453686"/>
              <a:ext cx="13901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totale vraag</a:t>
              </a:r>
            </a:p>
          </p:txBody>
        </p:sp>
        <p:sp>
          <p:nvSpPr>
            <p:cNvPr id="60" name="Tekstvak 59">
              <a:extLst>
                <a:ext uri="{FF2B5EF4-FFF2-40B4-BE49-F238E27FC236}">
                  <a16:creationId xmlns:a16="http://schemas.microsoft.com/office/drawing/2014/main" id="{9E76AB2F-A35B-42EE-849B-D73FCC88EA5F}"/>
                </a:ext>
              </a:extLst>
            </p:cNvPr>
            <p:cNvSpPr txBox="1"/>
            <p:nvPr/>
          </p:nvSpPr>
          <p:spPr>
            <a:xfrm rot="16200000">
              <a:off x="6090202" y="3168208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prijs (€)</a:t>
              </a:r>
            </a:p>
          </p:txBody>
        </p:sp>
        <p:sp>
          <p:nvSpPr>
            <p:cNvPr id="61" name="Tekstvak 60">
              <a:extLst>
                <a:ext uri="{FF2B5EF4-FFF2-40B4-BE49-F238E27FC236}">
                  <a16:creationId xmlns:a16="http://schemas.microsoft.com/office/drawing/2014/main" id="{823EC953-A2D6-4881-B8EF-3EE88233B99C}"/>
                </a:ext>
              </a:extLst>
            </p:cNvPr>
            <p:cNvSpPr txBox="1"/>
            <p:nvPr/>
          </p:nvSpPr>
          <p:spPr>
            <a:xfrm>
              <a:off x="6879384" y="538218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62" name="Tekstvak 61">
              <a:extLst>
                <a:ext uri="{FF2B5EF4-FFF2-40B4-BE49-F238E27FC236}">
                  <a16:creationId xmlns:a16="http://schemas.microsoft.com/office/drawing/2014/main" id="{9E5D344F-BA56-4A23-9050-C9CE55109F3C}"/>
                </a:ext>
              </a:extLst>
            </p:cNvPr>
            <p:cNvSpPr txBox="1"/>
            <p:nvPr/>
          </p:nvSpPr>
          <p:spPr>
            <a:xfrm>
              <a:off x="6762366" y="466210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63" name="Tekstvak 62">
              <a:extLst>
                <a:ext uri="{FF2B5EF4-FFF2-40B4-BE49-F238E27FC236}">
                  <a16:creationId xmlns:a16="http://schemas.microsoft.com/office/drawing/2014/main" id="{BC325316-B820-47AE-B581-DBC5E6FBF5DD}"/>
                </a:ext>
              </a:extLst>
            </p:cNvPr>
            <p:cNvSpPr txBox="1"/>
            <p:nvPr/>
          </p:nvSpPr>
          <p:spPr>
            <a:xfrm>
              <a:off x="6762366" y="397048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15</a:t>
              </a:r>
            </a:p>
          </p:txBody>
        </p:sp>
        <p:sp>
          <p:nvSpPr>
            <p:cNvPr id="64" name="Tekstvak 63">
              <a:extLst>
                <a:ext uri="{FF2B5EF4-FFF2-40B4-BE49-F238E27FC236}">
                  <a16:creationId xmlns:a16="http://schemas.microsoft.com/office/drawing/2014/main" id="{2A300E8F-25D8-4B37-A6C0-61D52BF0546F}"/>
                </a:ext>
              </a:extLst>
            </p:cNvPr>
            <p:cNvSpPr txBox="1"/>
            <p:nvPr/>
          </p:nvSpPr>
          <p:spPr>
            <a:xfrm>
              <a:off x="6762366" y="326724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65" name="Tekstvak 64">
              <a:extLst>
                <a:ext uri="{FF2B5EF4-FFF2-40B4-BE49-F238E27FC236}">
                  <a16:creationId xmlns:a16="http://schemas.microsoft.com/office/drawing/2014/main" id="{30D1D272-CD84-4A00-A9E0-F2A259C1F212}"/>
                </a:ext>
              </a:extLst>
            </p:cNvPr>
            <p:cNvSpPr txBox="1"/>
            <p:nvPr/>
          </p:nvSpPr>
          <p:spPr>
            <a:xfrm>
              <a:off x="6762366" y="256516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25</a:t>
              </a:r>
            </a:p>
          </p:txBody>
        </p:sp>
        <p:sp>
          <p:nvSpPr>
            <p:cNvPr id="66" name="Tekstvak 65">
              <a:extLst>
                <a:ext uri="{FF2B5EF4-FFF2-40B4-BE49-F238E27FC236}">
                  <a16:creationId xmlns:a16="http://schemas.microsoft.com/office/drawing/2014/main" id="{3F783687-422A-4398-8976-A4AC04F076DA}"/>
                </a:ext>
              </a:extLst>
            </p:cNvPr>
            <p:cNvSpPr txBox="1"/>
            <p:nvPr/>
          </p:nvSpPr>
          <p:spPr>
            <a:xfrm>
              <a:off x="737982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67" name="Tekstvak 66">
              <a:extLst>
                <a:ext uri="{FF2B5EF4-FFF2-40B4-BE49-F238E27FC236}">
                  <a16:creationId xmlns:a16="http://schemas.microsoft.com/office/drawing/2014/main" id="{4EC3CBFA-803D-4F82-93C7-7243597F94C8}"/>
                </a:ext>
              </a:extLst>
            </p:cNvPr>
            <p:cNvSpPr txBox="1"/>
            <p:nvPr/>
          </p:nvSpPr>
          <p:spPr>
            <a:xfrm>
              <a:off x="809990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68" name="Tekstvak 67">
              <a:extLst>
                <a:ext uri="{FF2B5EF4-FFF2-40B4-BE49-F238E27FC236}">
                  <a16:creationId xmlns:a16="http://schemas.microsoft.com/office/drawing/2014/main" id="{79FE7992-9668-4ABA-B7B2-17195D376199}"/>
                </a:ext>
              </a:extLst>
            </p:cNvPr>
            <p:cNvSpPr txBox="1"/>
            <p:nvPr/>
          </p:nvSpPr>
          <p:spPr>
            <a:xfrm>
              <a:off x="881998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69" name="Tekstvak 68">
              <a:extLst>
                <a:ext uri="{FF2B5EF4-FFF2-40B4-BE49-F238E27FC236}">
                  <a16:creationId xmlns:a16="http://schemas.microsoft.com/office/drawing/2014/main" id="{0E19B581-8A9C-4380-AC89-06BF3CB1A4B3}"/>
                </a:ext>
              </a:extLst>
            </p:cNvPr>
            <p:cNvSpPr txBox="1"/>
            <p:nvPr/>
          </p:nvSpPr>
          <p:spPr>
            <a:xfrm>
              <a:off x="954006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70" name="Tekstvak 69">
              <a:extLst>
                <a:ext uri="{FF2B5EF4-FFF2-40B4-BE49-F238E27FC236}">
                  <a16:creationId xmlns:a16="http://schemas.microsoft.com/office/drawing/2014/main" id="{3FD5FC6C-2D58-4796-82CE-859101054146}"/>
                </a:ext>
              </a:extLst>
            </p:cNvPr>
            <p:cNvSpPr txBox="1"/>
            <p:nvPr/>
          </p:nvSpPr>
          <p:spPr>
            <a:xfrm>
              <a:off x="1026014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5</a:t>
              </a:r>
            </a:p>
          </p:txBody>
        </p:sp>
        <p:cxnSp>
          <p:nvCxnSpPr>
            <p:cNvPr id="71" name="Rechte verbindingslijn 70">
              <a:extLst>
                <a:ext uri="{FF2B5EF4-FFF2-40B4-BE49-F238E27FC236}">
                  <a16:creationId xmlns:a16="http://schemas.microsoft.com/office/drawing/2014/main" id="{ABCD52E6-BED6-4911-B521-0E10E7AC71C4}"/>
                </a:ext>
              </a:extLst>
            </p:cNvPr>
            <p:cNvCxnSpPr/>
            <p:nvPr/>
          </p:nvCxnSpPr>
          <p:spPr>
            <a:xfrm flipH="1">
              <a:off x="7169877" y="6266077"/>
              <a:ext cx="3636000" cy="0"/>
            </a:xfrm>
            <a:prstGeom prst="line">
              <a:avLst/>
            </a:prstGeom>
            <a:ln w="38100" cap="sq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3" name="Rechthoek 72">
            <a:extLst>
              <a:ext uri="{FF2B5EF4-FFF2-40B4-BE49-F238E27FC236}">
                <a16:creationId xmlns:a16="http://schemas.microsoft.com/office/drawing/2014/main" id="{E6C3FEB3-431A-473E-AC58-4B4CD2809488}"/>
              </a:ext>
            </a:extLst>
          </p:cNvPr>
          <p:cNvSpPr/>
          <p:nvPr/>
        </p:nvSpPr>
        <p:spPr>
          <a:xfrm>
            <a:off x="8236924" y="3301244"/>
            <a:ext cx="396000" cy="1227600"/>
          </a:xfrm>
          <a:prstGeom prst="rect">
            <a:avLst/>
          </a:prstGeom>
          <a:gradFill>
            <a:gsLst>
              <a:gs pos="0">
                <a:srgbClr val="61B850"/>
              </a:gs>
              <a:gs pos="100000">
                <a:srgbClr val="51A041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err="1"/>
          </a:p>
        </p:txBody>
      </p:sp>
      <p:sp>
        <p:nvSpPr>
          <p:cNvPr id="74" name="Rechthoek 73">
            <a:extLst>
              <a:ext uri="{FF2B5EF4-FFF2-40B4-BE49-F238E27FC236}">
                <a16:creationId xmlns:a16="http://schemas.microsoft.com/office/drawing/2014/main" id="{5F03F748-656D-4E54-91F2-3F8B9FD068C3}"/>
              </a:ext>
            </a:extLst>
          </p:cNvPr>
          <p:cNvSpPr/>
          <p:nvPr/>
        </p:nvSpPr>
        <p:spPr>
          <a:xfrm>
            <a:off x="8956494" y="3569142"/>
            <a:ext cx="396000" cy="957600"/>
          </a:xfrm>
          <a:prstGeom prst="rect">
            <a:avLst/>
          </a:prstGeom>
          <a:gradFill>
            <a:gsLst>
              <a:gs pos="0">
                <a:srgbClr val="61B850"/>
              </a:gs>
              <a:gs pos="100000">
                <a:srgbClr val="51A041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err="1"/>
          </a:p>
        </p:txBody>
      </p:sp>
      <p:sp>
        <p:nvSpPr>
          <p:cNvPr id="75" name="Rechthoek 74">
            <a:extLst>
              <a:ext uri="{FF2B5EF4-FFF2-40B4-BE49-F238E27FC236}">
                <a16:creationId xmlns:a16="http://schemas.microsoft.com/office/drawing/2014/main" id="{0569CFA2-482D-4186-80EB-8A65F52D2BF0}"/>
              </a:ext>
            </a:extLst>
          </p:cNvPr>
          <p:cNvSpPr/>
          <p:nvPr/>
        </p:nvSpPr>
        <p:spPr>
          <a:xfrm>
            <a:off x="9668580" y="4002588"/>
            <a:ext cx="396000" cy="525600"/>
          </a:xfrm>
          <a:prstGeom prst="rect">
            <a:avLst/>
          </a:prstGeom>
          <a:gradFill>
            <a:gsLst>
              <a:gs pos="0">
                <a:srgbClr val="61B850"/>
              </a:gs>
              <a:gs pos="100000">
                <a:srgbClr val="51A041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err="1"/>
          </a:p>
        </p:txBody>
      </p:sp>
      <p:sp>
        <p:nvSpPr>
          <p:cNvPr id="76" name="Rechthoek 75">
            <a:extLst>
              <a:ext uri="{FF2B5EF4-FFF2-40B4-BE49-F238E27FC236}">
                <a16:creationId xmlns:a16="http://schemas.microsoft.com/office/drawing/2014/main" id="{78C87371-A303-43DC-92BF-C2747571997A}"/>
              </a:ext>
            </a:extLst>
          </p:cNvPr>
          <p:cNvSpPr/>
          <p:nvPr/>
        </p:nvSpPr>
        <p:spPr>
          <a:xfrm>
            <a:off x="10399511" y="4177509"/>
            <a:ext cx="396000" cy="349200"/>
          </a:xfrm>
          <a:prstGeom prst="rect">
            <a:avLst/>
          </a:prstGeom>
          <a:gradFill>
            <a:gsLst>
              <a:gs pos="0">
                <a:srgbClr val="61B850"/>
              </a:gs>
              <a:gs pos="100000">
                <a:srgbClr val="51A041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err="1"/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4E7DDEBC-E590-4261-9CA7-36726E8B0833}"/>
              </a:ext>
            </a:extLst>
          </p:cNvPr>
          <p:cNvSpPr txBox="1"/>
          <p:nvPr/>
        </p:nvSpPr>
        <p:spPr>
          <a:xfrm>
            <a:off x="9679739" y="405395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>
                <a:solidFill>
                  <a:schemeClr val="bg1"/>
                </a:solidFill>
              </a:rPr>
              <a:t>15</a:t>
            </a:r>
            <a:endParaRPr lang="nl-NL">
              <a:solidFill>
                <a:schemeClr val="bg1"/>
              </a:solidFill>
            </a:endParaRP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4EAB6ECF-50EE-4D2E-BC3E-2D4E419789E9}"/>
              </a:ext>
            </a:extLst>
          </p:cNvPr>
          <p:cNvSpPr txBox="1"/>
          <p:nvPr/>
        </p:nvSpPr>
        <p:spPr>
          <a:xfrm>
            <a:off x="8952124" y="359477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>
                <a:solidFill>
                  <a:schemeClr val="bg1"/>
                </a:solidFill>
              </a:rPr>
              <a:t>18</a:t>
            </a:r>
            <a:endParaRPr lang="nl-NL">
              <a:solidFill>
                <a:schemeClr val="bg1"/>
              </a:solidFill>
            </a:endParaRP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89CC87A5-FF00-4416-BADA-3FD73F13F329}"/>
              </a:ext>
            </a:extLst>
          </p:cNvPr>
          <p:cNvSpPr txBox="1"/>
          <p:nvPr/>
        </p:nvSpPr>
        <p:spPr>
          <a:xfrm>
            <a:off x="8249953" y="326949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>
                <a:solidFill>
                  <a:schemeClr val="bg1"/>
                </a:solidFill>
              </a:rPr>
              <a:t>20</a:t>
            </a:r>
            <a:endParaRPr lang="nl-NL">
              <a:solidFill>
                <a:schemeClr val="bg1"/>
              </a:solidFill>
            </a:endParaRP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40B43718-0F00-433B-9A1A-089786CFC2C3}"/>
              </a:ext>
            </a:extLst>
          </p:cNvPr>
          <p:cNvSpPr txBox="1"/>
          <p:nvPr/>
        </p:nvSpPr>
        <p:spPr>
          <a:xfrm>
            <a:off x="10411917" y="4215595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>
                <a:solidFill>
                  <a:schemeClr val="bg1"/>
                </a:solidFill>
              </a:rPr>
              <a:t>14</a:t>
            </a:r>
            <a:endParaRPr lang="nl-NL">
              <a:solidFill>
                <a:schemeClr val="bg1"/>
              </a:solidFill>
            </a:endParaRPr>
          </a:p>
        </p:txBody>
      </p:sp>
      <p:pic>
        <p:nvPicPr>
          <p:cNvPr id="77" name="Afbeelding 76" descr="Afbeelding met tafel, zitten, computer, zwart&#10;&#10;Automatisch gegenereerde beschrijving">
            <a:extLst>
              <a:ext uri="{FF2B5EF4-FFF2-40B4-BE49-F238E27FC236}">
                <a16:creationId xmlns:a16="http://schemas.microsoft.com/office/drawing/2014/main" id="{B4F3FC70-4828-4D2E-932A-D5F9669357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8138" y="432716"/>
            <a:ext cx="1396052" cy="130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92264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3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12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27" grpId="0" animBg="1"/>
      <p:bldP spid="28" grpId="0"/>
      <p:bldP spid="29" grpId="0" animBg="1"/>
      <p:bldP spid="30" grpId="0"/>
      <p:bldP spid="31" grpId="0" animBg="1"/>
      <p:bldP spid="32" grpId="0"/>
      <p:bldP spid="33" grpId="0" animBg="1"/>
      <p:bldP spid="34" grpId="0"/>
      <p:bldP spid="35" grpId="0" animBg="1"/>
      <p:bldP spid="36" grpId="0"/>
      <p:bldP spid="37" grpId="0" animBg="1"/>
      <p:bldP spid="41" grpId="0"/>
      <p:bldP spid="73" grpId="0" animBg="1"/>
      <p:bldP spid="74" grpId="0" animBg="1"/>
      <p:bldP spid="75" grpId="0" animBg="1"/>
      <p:bldP spid="76" grpId="0" animBg="1"/>
      <p:bldP spid="38" grpId="0"/>
      <p:bldP spid="39" grpId="0"/>
      <p:bldP spid="40" grpId="0"/>
      <p:bldP spid="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Vrije vorm: vorm 57">
            <a:extLst>
              <a:ext uri="{FF2B5EF4-FFF2-40B4-BE49-F238E27FC236}">
                <a16:creationId xmlns:a16="http://schemas.microsoft.com/office/drawing/2014/main" id="{3202BA18-7CAA-4AC9-8D91-E3694282AAF8}"/>
              </a:ext>
            </a:extLst>
          </p:cNvPr>
          <p:cNvSpPr/>
          <p:nvPr/>
        </p:nvSpPr>
        <p:spPr>
          <a:xfrm>
            <a:off x="7213600" y="2686050"/>
            <a:ext cx="2108200" cy="1666875"/>
          </a:xfrm>
          <a:custGeom>
            <a:avLst/>
            <a:gdLst>
              <a:gd name="connsiteX0" fmla="*/ 0 w 2108200"/>
              <a:gd name="connsiteY0" fmla="*/ 0 h 1666875"/>
              <a:gd name="connsiteX1" fmla="*/ 0 w 2108200"/>
              <a:gd name="connsiteY1" fmla="*/ 1666875 h 1666875"/>
              <a:gd name="connsiteX2" fmla="*/ 2108200 w 2108200"/>
              <a:gd name="connsiteY2" fmla="*/ 1666875 h 1666875"/>
              <a:gd name="connsiteX3" fmla="*/ 0 w 2108200"/>
              <a:gd name="connsiteY3" fmla="*/ 0 h 166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8200" h="1666875">
                <a:moveTo>
                  <a:pt x="0" y="0"/>
                </a:moveTo>
                <a:lnTo>
                  <a:pt x="0" y="1666875"/>
                </a:lnTo>
                <a:lnTo>
                  <a:pt x="2108200" y="1666875"/>
                </a:lnTo>
                <a:lnTo>
                  <a:pt x="0" y="0"/>
                </a:lnTo>
                <a:close/>
              </a:path>
            </a:pathLst>
          </a:custGeom>
          <a:pattFill prst="dkVert">
            <a:fgClr>
              <a:srgbClr val="51A04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B657F188-F17A-437A-B2AD-25B3E5ABF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pc="300" dirty="0"/>
              <a:t>En als het er meer worden…</a:t>
            </a:r>
          </a:p>
        </p:txBody>
      </p:sp>
      <p:sp>
        <p:nvSpPr>
          <p:cNvPr id="41" name="Tijdelijke aanduiding voor inhoud 40">
            <a:extLst>
              <a:ext uri="{FF2B5EF4-FFF2-40B4-BE49-F238E27FC236}">
                <a16:creationId xmlns:a16="http://schemas.microsoft.com/office/drawing/2014/main" id="{6BB09FDE-D169-41C5-9873-949EABA35F7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/>
              <a:t>Elk punt op de lijn is de betalingsbereidheid van een vrager.</a:t>
            </a:r>
          </a:p>
          <a:p>
            <a:endParaRPr lang="nl-NL"/>
          </a:p>
          <a:p>
            <a:r>
              <a:rPr lang="nl-NL"/>
              <a:t>Als dat punt boven de prijs ligt, dan heeft de vrager een </a:t>
            </a:r>
            <a:r>
              <a:rPr lang="nl-NL" err="1"/>
              <a:t>consumenten-surplus</a:t>
            </a:r>
            <a:r>
              <a:rPr lang="nl-NL"/>
              <a:t>.</a:t>
            </a:r>
          </a:p>
          <a:p>
            <a:endParaRPr lang="nl-NL"/>
          </a:p>
          <a:p>
            <a:r>
              <a:rPr lang="nl-NL"/>
              <a:t>CS = gearceerde driehoek</a:t>
            </a:r>
          </a:p>
          <a:p>
            <a:pPr marL="0" indent="0">
              <a:buNone/>
              <a:tabLst>
                <a:tab pos="266700" algn="l"/>
              </a:tabLst>
            </a:pPr>
            <a:r>
              <a:rPr lang="nl-NL"/>
              <a:t>	(heleboel streepjes naast elkaar)</a:t>
            </a:r>
          </a:p>
          <a:p>
            <a:pPr>
              <a:tabLst>
                <a:tab pos="266700" algn="l"/>
              </a:tabLst>
            </a:pPr>
            <a:r>
              <a:rPr lang="nl-NL"/>
              <a:t>Bedrag = oppervlakte driehoek</a:t>
            </a:r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FD55B518-763D-4498-AC9A-41B2DFAD51FF}"/>
              </a:ext>
            </a:extLst>
          </p:cNvPr>
          <p:cNvGrpSpPr/>
          <p:nvPr/>
        </p:nvGrpSpPr>
        <p:grpSpPr>
          <a:xfrm>
            <a:off x="6425158" y="1825625"/>
            <a:ext cx="4678528" cy="4422957"/>
            <a:chOff x="6382590" y="2565161"/>
            <a:chExt cx="4678528" cy="4422957"/>
          </a:xfrm>
        </p:grpSpPr>
        <p:cxnSp>
          <p:nvCxnSpPr>
            <p:cNvPr id="8" name="Rechte verbindingslijn 7">
              <a:extLst>
                <a:ext uri="{FF2B5EF4-FFF2-40B4-BE49-F238E27FC236}">
                  <a16:creationId xmlns:a16="http://schemas.microsoft.com/office/drawing/2014/main" id="{ED631841-380C-467E-8DB2-BB81FFEDC234}"/>
                </a:ext>
              </a:extLst>
            </p:cNvPr>
            <p:cNvCxnSpPr/>
            <p:nvPr/>
          </p:nvCxnSpPr>
          <p:spPr>
            <a:xfrm>
              <a:off x="7170624" y="2735304"/>
              <a:ext cx="0" cy="3528392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BD3D873F-38B4-4F13-ADE2-3536D3D5C725}"/>
                </a:ext>
              </a:extLst>
            </p:cNvPr>
            <p:cNvCxnSpPr/>
            <p:nvPr/>
          </p:nvCxnSpPr>
          <p:spPr>
            <a:xfrm>
              <a:off x="7170624" y="2735304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1F2B7C61-9AE3-46EE-B2E5-4F9D706E9C38}"/>
                </a:ext>
              </a:extLst>
            </p:cNvPr>
            <p:cNvCxnSpPr/>
            <p:nvPr/>
          </p:nvCxnSpPr>
          <p:spPr>
            <a:xfrm>
              <a:off x="7170624" y="3440982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AD3C29EC-2E29-4891-8826-0C321DE34029}"/>
                </a:ext>
              </a:extLst>
            </p:cNvPr>
            <p:cNvCxnSpPr/>
            <p:nvPr/>
          </p:nvCxnSpPr>
          <p:spPr>
            <a:xfrm>
              <a:off x="7170624" y="414666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D1759F4D-6E63-476C-B44D-E371C29A622F}"/>
                </a:ext>
              </a:extLst>
            </p:cNvPr>
            <p:cNvCxnSpPr/>
            <p:nvPr/>
          </p:nvCxnSpPr>
          <p:spPr>
            <a:xfrm>
              <a:off x="7170624" y="48523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AC493121-5F05-465C-88BB-67EF3E12358F}"/>
                </a:ext>
              </a:extLst>
            </p:cNvPr>
            <p:cNvCxnSpPr/>
            <p:nvPr/>
          </p:nvCxnSpPr>
          <p:spPr>
            <a:xfrm>
              <a:off x="7170624" y="5558016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B3222BD1-FA93-44CE-A804-317386BA907C}"/>
                </a:ext>
              </a:extLst>
            </p:cNvPr>
            <p:cNvCxnSpPr/>
            <p:nvPr/>
          </p:nvCxnSpPr>
          <p:spPr>
            <a:xfrm>
              <a:off x="789070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7DC3AA10-BB06-4A9A-B372-179387C846A4}"/>
                </a:ext>
              </a:extLst>
            </p:cNvPr>
            <p:cNvCxnSpPr/>
            <p:nvPr/>
          </p:nvCxnSpPr>
          <p:spPr>
            <a:xfrm>
              <a:off x="861078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BD6A4166-DDB6-498A-B7ED-96F6020E0C95}"/>
                </a:ext>
              </a:extLst>
            </p:cNvPr>
            <p:cNvCxnSpPr/>
            <p:nvPr/>
          </p:nvCxnSpPr>
          <p:spPr>
            <a:xfrm>
              <a:off x="933086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9BA102F1-8870-4B7F-A71C-67EFAF0D4B93}"/>
                </a:ext>
              </a:extLst>
            </p:cNvPr>
            <p:cNvCxnSpPr/>
            <p:nvPr/>
          </p:nvCxnSpPr>
          <p:spPr>
            <a:xfrm>
              <a:off x="1005094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A1796C4B-86EF-455D-B79B-06C20A25E31D}"/>
                </a:ext>
              </a:extLst>
            </p:cNvPr>
            <p:cNvCxnSpPr/>
            <p:nvPr/>
          </p:nvCxnSpPr>
          <p:spPr>
            <a:xfrm>
              <a:off x="1077102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8A6F892D-0528-414A-958C-C17C31384A6A}"/>
                </a:ext>
              </a:extLst>
            </p:cNvPr>
            <p:cNvSpPr txBox="1"/>
            <p:nvPr/>
          </p:nvSpPr>
          <p:spPr>
            <a:xfrm>
              <a:off x="9494673" y="6618786"/>
              <a:ext cx="139012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totale vraag</a:t>
              </a:r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1F62F334-0B93-46CA-BAD7-0F695B101A67}"/>
                </a:ext>
              </a:extLst>
            </p:cNvPr>
            <p:cNvSpPr txBox="1"/>
            <p:nvPr/>
          </p:nvSpPr>
          <p:spPr>
            <a:xfrm rot="16200000">
              <a:off x="6090202" y="3168208"/>
              <a:ext cx="9541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prijs (€)</a:t>
              </a:r>
            </a:p>
          </p:txBody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DC77BA61-1E4C-4D0F-B2C1-821338283D90}"/>
                </a:ext>
              </a:extLst>
            </p:cNvPr>
            <p:cNvSpPr txBox="1"/>
            <p:nvPr/>
          </p:nvSpPr>
          <p:spPr>
            <a:xfrm>
              <a:off x="6879384" y="538218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5</a:t>
              </a:r>
            </a:p>
          </p:txBody>
        </p: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C43032E0-7A77-440E-9297-8232BAA19C74}"/>
                </a:ext>
              </a:extLst>
            </p:cNvPr>
            <p:cNvSpPr txBox="1"/>
            <p:nvPr/>
          </p:nvSpPr>
          <p:spPr>
            <a:xfrm>
              <a:off x="6762366" y="4662101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/>
                <a:t>10</a:t>
              </a:r>
            </a:p>
          </p:txBody>
        </p:sp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CD050201-567C-4894-ABA8-BAD342B135C1}"/>
                </a:ext>
              </a:extLst>
            </p:cNvPr>
            <p:cNvSpPr txBox="1"/>
            <p:nvPr/>
          </p:nvSpPr>
          <p:spPr>
            <a:xfrm>
              <a:off x="6762366" y="3970485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15</a:t>
              </a:r>
            </a:p>
          </p:txBody>
        </p:sp>
        <p:sp>
          <p:nvSpPr>
            <p:cNvPr id="24" name="Tekstvak 23">
              <a:extLst>
                <a:ext uri="{FF2B5EF4-FFF2-40B4-BE49-F238E27FC236}">
                  <a16:creationId xmlns:a16="http://schemas.microsoft.com/office/drawing/2014/main" id="{572E8D33-38EA-4609-AD26-2B1EEF35C5F0}"/>
                </a:ext>
              </a:extLst>
            </p:cNvPr>
            <p:cNvSpPr txBox="1"/>
            <p:nvPr/>
          </p:nvSpPr>
          <p:spPr>
            <a:xfrm>
              <a:off x="6762366" y="3267240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20</a:t>
              </a:r>
            </a:p>
          </p:txBody>
        </p:sp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26E657BA-1D98-43A9-A2FE-A8886DFFF7F0}"/>
                </a:ext>
              </a:extLst>
            </p:cNvPr>
            <p:cNvSpPr txBox="1"/>
            <p:nvPr/>
          </p:nvSpPr>
          <p:spPr>
            <a:xfrm>
              <a:off x="6762366" y="2565161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25</a:t>
              </a:r>
            </a:p>
          </p:txBody>
        </p:sp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7B7458CC-BEB9-4DDA-94E8-5D8A7770C819}"/>
                </a:ext>
              </a:extLst>
            </p:cNvPr>
            <p:cNvSpPr txBox="1"/>
            <p:nvPr/>
          </p:nvSpPr>
          <p:spPr>
            <a:xfrm>
              <a:off x="7672030" y="6247202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20</a:t>
              </a:r>
            </a:p>
          </p:txBody>
        </p: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BA25CFED-4ECF-4494-AFAB-7E4567E37905}"/>
                </a:ext>
              </a:extLst>
            </p:cNvPr>
            <p:cNvSpPr txBox="1"/>
            <p:nvPr/>
          </p:nvSpPr>
          <p:spPr>
            <a:xfrm>
              <a:off x="8398351" y="6239905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40</a:t>
              </a:r>
            </a:p>
          </p:txBody>
        </p: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92A70369-5AC8-4EE4-8332-2DB4112E8822}"/>
                </a:ext>
              </a:extLst>
            </p:cNvPr>
            <p:cNvSpPr txBox="1"/>
            <p:nvPr/>
          </p:nvSpPr>
          <p:spPr>
            <a:xfrm>
              <a:off x="9134121" y="6272427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60</a:t>
              </a:r>
            </a:p>
          </p:txBody>
        </p: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3680BFE3-DD8B-4C83-AC93-85728EC3247E}"/>
                </a:ext>
              </a:extLst>
            </p:cNvPr>
            <p:cNvSpPr txBox="1"/>
            <p:nvPr/>
          </p:nvSpPr>
          <p:spPr>
            <a:xfrm>
              <a:off x="9841501" y="6272427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80</a:t>
              </a:r>
            </a:p>
          </p:txBody>
        </p:sp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1FCD1142-A1FF-4B25-A410-D4801E21699A}"/>
                </a:ext>
              </a:extLst>
            </p:cNvPr>
            <p:cNvSpPr txBox="1"/>
            <p:nvPr/>
          </p:nvSpPr>
          <p:spPr>
            <a:xfrm>
              <a:off x="1049173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100</a:t>
              </a:r>
            </a:p>
          </p:txBody>
        </p:sp>
        <p:cxnSp>
          <p:nvCxnSpPr>
            <p:cNvPr id="31" name="Rechte verbindingslijn 30">
              <a:extLst>
                <a:ext uri="{FF2B5EF4-FFF2-40B4-BE49-F238E27FC236}">
                  <a16:creationId xmlns:a16="http://schemas.microsoft.com/office/drawing/2014/main" id="{A4A96531-33D7-40E0-9994-B9109375BF47}"/>
                </a:ext>
              </a:extLst>
            </p:cNvPr>
            <p:cNvCxnSpPr/>
            <p:nvPr/>
          </p:nvCxnSpPr>
          <p:spPr>
            <a:xfrm flipH="1">
              <a:off x="7169877" y="6272427"/>
              <a:ext cx="3636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4C22CDC7-DA21-4792-906D-CFBFAFF307AE}"/>
              </a:ext>
            </a:extLst>
          </p:cNvPr>
          <p:cNvCxnSpPr>
            <a:cxnSpLocks/>
          </p:cNvCxnSpPr>
          <p:nvPr/>
        </p:nvCxnSpPr>
        <p:spPr>
          <a:xfrm>
            <a:off x="7243242" y="2700047"/>
            <a:ext cx="3561283" cy="2814928"/>
          </a:xfrm>
          <a:prstGeom prst="line">
            <a:avLst/>
          </a:prstGeom>
          <a:ln w="381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kstvak 34">
            <a:extLst>
              <a:ext uri="{FF2B5EF4-FFF2-40B4-BE49-F238E27FC236}">
                <a16:creationId xmlns:a16="http://schemas.microsoft.com/office/drawing/2014/main" id="{C18AAAB5-FB86-44A0-BEFA-8EC9D5990CD3}"/>
              </a:ext>
            </a:extLst>
          </p:cNvPr>
          <p:cNvSpPr txBox="1"/>
          <p:nvPr/>
        </p:nvSpPr>
        <p:spPr>
          <a:xfrm>
            <a:off x="7252028" y="2404115"/>
            <a:ext cx="449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err="1"/>
              <a:t>Q</a:t>
            </a:r>
            <a:r>
              <a:rPr lang="nl-NL" baseline="-25000" err="1"/>
              <a:t>v</a:t>
            </a:r>
            <a:endParaRPr lang="nl-NL" baseline="-25000"/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2849BFA0-9038-4BD5-BCDA-86D631A5AB1D}"/>
              </a:ext>
            </a:extLst>
          </p:cNvPr>
          <p:cNvSpPr txBox="1"/>
          <p:nvPr/>
        </p:nvSpPr>
        <p:spPr>
          <a:xfrm>
            <a:off x="6853779" y="4168956"/>
            <a:ext cx="312906" cy="36933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>
                <a:solidFill>
                  <a:schemeClr val="tx1"/>
                </a:solidFill>
              </a:rPr>
              <a:t>8</a:t>
            </a:r>
          </a:p>
        </p:txBody>
      </p:sp>
      <p:grpSp>
        <p:nvGrpSpPr>
          <p:cNvPr id="38" name="Groep 37">
            <a:extLst>
              <a:ext uri="{FF2B5EF4-FFF2-40B4-BE49-F238E27FC236}">
                <a16:creationId xmlns:a16="http://schemas.microsoft.com/office/drawing/2014/main" id="{1E5EE626-77A0-4477-8476-8AF5BC42B799}"/>
              </a:ext>
            </a:extLst>
          </p:cNvPr>
          <p:cNvGrpSpPr/>
          <p:nvPr/>
        </p:nvGrpSpPr>
        <p:grpSpPr>
          <a:xfrm>
            <a:off x="7228690" y="4138412"/>
            <a:ext cx="4187185" cy="369332"/>
            <a:chOff x="878561" y="5901687"/>
            <a:chExt cx="4187185" cy="369332"/>
          </a:xfrm>
        </p:grpSpPr>
        <p:sp>
          <p:nvSpPr>
            <p:cNvPr id="39" name="Tekstvak 38">
              <a:extLst>
                <a:ext uri="{FF2B5EF4-FFF2-40B4-BE49-F238E27FC236}">
                  <a16:creationId xmlns:a16="http://schemas.microsoft.com/office/drawing/2014/main" id="{0D6A9CBF-0151-4288-8F19-12E344556184}"/>
                </a:ext>
              </a:extLst>
            </p:cNvPr>
            <p:cNvSpPr txBox="1"/>
            <p:nvPr/>
          </p:nvSpPr>
          <p:spPr>
            <a:xfrm>
              <a:off x="4457887" y="5901687"/>
              <a:ext cx="60785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prijs</a:t>
              </a:r>
            </a:p>
          </p:txBody>
        </p:sp>
        <p:cxnSp>
          <p:nvCxnSpPr>
            <p:cNvPr id="40" name="Rechte verbindingslijn 39">
              <a:extLst>
                <a:ext uri="{FF2B5EF4-FFF2-40B4-BE49-F238E27FC236}">
                  <a16:creationId xmlns:a16="http://schemas.microsoft.com/office/drawing/2014/main" id="{0484D20B-5473-4B27-84D7-5459C3EEB907}"/>
                </a:ext>
              </a:extLst>
            </p:cNvPr>
            <p:cNvCxnSpPr/>
            <p:nvPr/>
          </p:nvCxnSpPr>
          <p:spPr>
            <a:xfrm>
              <a:off x="878561" y="6116897"/>
              <a:ext cx="3592016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Ovaal 42">
            <a:extLst>
              <a:ext uri="{FF2B5EF4-FFF2-40B4-BE49-F238E27FC236}">
                <a16:creationId xmlns:a16="http://schemas.microsoft.com/office/drawing/2014/main" id="{EA1AA5E4-E314-4AB9-8F15-94C601644538}"/>
              </a:ext>
            </a:extLst>
          </p:cNvPr>
          <p:cNvSpPr/>
          <p:nvPr/>
        </p:nvSpPr>
        <p:spPr>
          <a:xfrm>
            <a:off x="7327486" y="2729918"/>
            <a:ext cx="112864" cy="112864"/>
          </a:xfrm>
          <a:prstGeom prst="ellipse">
            <a:avLst/>
          </a:prstGeom>
          <a:solidFill>
            <a:srgbClr val="51A041"/>
          </a:solidFill>
          <a:ln>
            <a:solidFill>
              <a:srgbClr val="51A04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5" name="Rechte verbindingslijn 44">
            <a:extLst>
              <a:ext uri="{FF2B5EF4-FFF2-40B4-BE49-F238E27FC236}">
                <a16:creationId xmlns:a16="http://schemas.microsoft.com/office/drawing/2014/main" id="{DBD5B004-147C-4D41-8B57-46661EC680BD}"/>
              </a:ext>
            </a:extLst>
          </p:cNvPr>
          <p:cNvCxnSpPr>
            <a:cxnSpLocks/>
          </p:cNvCxnSpPr>
          <p:nvPr/>
        </p:nvCxnSpPr>
        <p:spPr>
          <a:xfrm rot="10800000">
            <a:off x="7386287" y="2880281"/>
            <a:ext cx="0" cy="1440000"/>
          </a:xfrm>
          <a:prstGeom prst="line">
            <a:avLst/>
          </a:prstGeom>
          <a:ln w="44450">
            <a:solidFill>
              <a:srgbClr val="51A04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0" name="Ovaal 49">
            <a:extLst>
              <a:ext uri="{FF2B5EF4-FFF2-40B4-BE49-F238E27FC236}">
                <a16:creationId xmlns:a16="http://schemas.microsoft.com/office/drawing/2014/main" id="{23962CB2-EA82-4D2A-BE42-BD4117D61A28}"/>
              </a:ext>
            </a:extLst>
          </p:cNvPr>
          <p:cNvSpPr/>
          <p:nvPr/>
        </p:nvSpPr>
        <p:spPr>
          <a:xfrm>
            <a:off x="7479886" y="2863268"/>
            <a:ext cx="112864" cy="112864"/>
          </a:xfrm>
          <a:prstGeom prst="ellipse">
            <a:avLst/>
          </a:prstGeom>
          <a:solidFill>
            <a:srgbClr val="51A041"/>
          </a:solidFill>
          <a:ln>
            <a:solidFill>
              <a:srgbClr val="51A04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1" name="Rechte verbindingslijn 50">
            <a:extLst>
              <a:ext uri="{FF2B5EF4-FFF2-40B4-BE49-F238E27FC236}">
                <a16:creationId xmlns:a16="http://schemas.microsoft.com/office/drawing/2014/main" id="{51B81C24-7C93-409D-90ED-B822CE613BB4}"/>
              </a:ext>
            </a:extLst>
          </p:cNvPr>
          <p:cNvCxnSpPr>
            <a:cxnSpLocks/>
          </p:cNvCxnSpPr>
          <p:nvPr/>
        </p:nvCxnSpPr>
        <p:spPr>
          <a:xfrm rot="10800000">
            <a:off x="7538687" y="3024281"/>
            <a:ext cx="0" cy="1296000"/>
          </a:xfrm>
          <a:prstGeom prst="line">
            <a:avLst/>
          </a:prstGeom>
          <a:ln w="44450">
            <a:solidFill>
              <a:srgbClr val="51A04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2" name="Ovaal 51">
            <a:extLst>
              <a:ext uri="{FF2B5EF4-FFF2-40B4-BE49-F238E27FC236}">
                <a16:creationId xmlns:a16="http://schemas.microsoft.com/office/drawing/2014/main" id="{04764AD9-33C3-40EB-8683-7CC97FB858C9}"/>
              </a:ext>
            </a:extLst>
          </p:cNvPr>
          <p:cNvSpPr/>
          <p:nvPr/>
        </p:nvSpPr>
        <p:spPr>
          <a:xfrm>
            <a:off x="7632286" y="2987093"/>
            <a:ext cx="112864" cy="112864"/>
          </a:xfrm>
          <a:prstGeom prst="ellipse">
            <a:avLst/>
          </a:prstGeom>
          <a:solidFill>
            <a:srgbClr val="51A041"/>
          </a:solidFill>
          <a:ln>
            <a:solidFill>
              <a:srgbClr val="51A04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3" name="Rechte verbindingslijn 52">
            <a:extLst>
              <a:ext uri="{FF2B5EF4-FFF2-40B4-BE49-F238E27FC236}">
                <a16:creationId xmlns:a16="http://schemas.microsoft.com/office/drawing/2014/main" id="{1B84A555-21A8-44DA-9C1D-5CB7D7AD27A4}"/>
              </a:ext>
            </a:extLst>
          </p:cNvPr>
          <p:cNvCxnSpPr>
            <a:cxnSpLocks/>
          </p:cNvCxnSpPr>
          <p:nvPr/>
        </p:nvCxnSpPr>
        <p:spPr>
          <a:xfrm rot="10800000">
            <a:off x="7691087" y="3132281"/>
            <a:ext cx="0" cy="1188000"/>
          </a:xfrm>
          <a:prstGeom prst="line">
            <a:avLst/>
          </a:prstGeom>
          <a:ln w="44450">
            <a:solidFill>
              <a:srgbClr val="51A04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4" name="Ovaal 53">
            <a:extLst>
              <a:ext uri="{FF2B5EF4-FFF2-40B4-BE49-F238E27FC236}">
                <a16:creationId xmlns:a16="http://schemas.microsoft.com/office/drawing/2014/main" id="{83C3CCE2-97F0-4114-8FBC-99A338B1CAF5}"/>
              </a:ext>
            </a:extLst>
          </p:cNvPr>
          <p:cNvSpPr/>
          <p:nvPr/>
        </p:nvSpPr>
        <p:spPr>
          <a:xfrm>
            <a:off x="8051386" y="3310943"/>
            <a:ext cx="112864" cy="112864"/>
          </a:xfrm>
          <a:prstGeom prst="ellipse">
            <a:avLst/>
          </a:prstGeom>
          <a:solidFill>
            <a:srgbClr val="51A041"/>
          </a:solidFill>
          <a:ln>
            <a:solidFill>
              <a:srgbClr val="51A04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5" name="Rechte verbindingslijn 54">
            <a:extLst>
              <a:ext uri="{FF2B5EF4-FFF2-40B4-BE49-F238E27FC236}">
                <a16:creationId xmlns:a16="http://schemas.microsoft.com/office/drawing/2014/main" id="{BFCB1278-9354-4B86-B6AE-1ACDC3730FAC}"/>
              </a:ext>
            </a:extLst>
          </p:cNvPr>
          <p:cNvCxnSpPr>
            <a:cxnSpLocks/>
          </p:cNvCxnSpPr>
          <p:nvPr/>
        </p:nvCxnSpPr>
        <p:spPr>
          <a:xfrm rot="10800000">
            <a:off x="8110187" y="3474281"/>
            <a:ext cx="0" cy="846000"/>
          </a:xfrm>
          <a:prstGeom prst="line">
            <a:avLst/>
          </a:prstGeom>
          <a:ln w="44450">
            <a:solidFill>
              <a:srgbClr val="51A04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6" name="Ovaal 55">
            <a:extLst>
              <a:ext uri="{FF2B5EF4-FFF2-40B4-BE49-F238E27FC236}">
                <a16:creationId xmlns:a16="http://schemas.microsoft.com/office/drawing/2014/main" id="{2C75FCEB-F663-4F04-A63D-F997120EC4E3}"/>
              </a:ext>
            </a:extLst>
          </p:cNvPr>
          <p:cNvSpPr/>
          <p:nvPr/>
        </p:nvSpPr>
        <p:spPr>
          <a:xfrm>
            <a:off x="8546686" y="3691943"/>
            <a:ext cx="112864" cy="112864"/>
          </a:xfrm>
          <a:prstGeom prst="ellipse">
            <a:avLst/>
          </a:prstGeom>
          <a:solidFill>
            <a:srgbClr val="51A041"/>
          </a:solidFill>
          <a:ln>
            <a:solidFill>
              <a:srgbClr val="51A04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7" name="Rechte verbindingslijn 56">
            <a:extLst>
              <a:ext uri="{FF2B5EF4-FFF2-40B4-BE49-F238E27FC236}">
                <a16:creationId xmlns:a16="http://schemas.microsoft.com/office/drawing/2014/main" id="{C432AB37-FE19-4E0F-AAAC-970A05586DF3}"/>
              </a:ext>
            </a:extLst>
          </p:cNvPr>
          <p:cNvCxnSpPr>
            <a:cxnSpLocks/>
          </p:cNvCxnSpPr>
          <p:nvPr/>
        </p:nvCxnSpPr>
        <p:spPr>
          <a:xfrm rot="10800000">
            <a:off x="8605487" y="3852281"/>
            <a:ext cx="0" cy="468000"/>
          </a:xfrm>
          <a:prstGeom prst="line">
            <a:avLst/>
          </a:prstGeom>
          <a:ln w="44450">
            <a:solidFill>
              <a:srgbClr val="51A04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9" name="Tekstvak 58">
            <a:extLst>
              <a:ext uri="{FF2B5EF4-FFF2-40B4-BE49-F238E27FC236}">
                <a16:creationId xmlns:a16="http://schemas.microsoft.com/office/drawing/2014/main" id="{7B94804D-813D-4ABD-AE63-25C79FAF8C9B}"/>
              </a:ext>
            </a:extLst>
          </p:cNvPr>
          <p:cNvSpPr txBox="1"/>
          <p:nvPr/>
        </p:nvSpPr>
        <p:spPr>
          <a:xfrm>
            <a:off x="7512365" y="3486220"/>
            <a:ext cx="7553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b="1" dirty="0">
                <a:solidFill>
                  <a:srgbClr val="1A80B6"/>
                </a:solidFill>
              </a:rPr>
              <a:t>CS</a:t>
            </a:r>
            <a:endParaRPr lang="nl-NL" b="1" dirty="0">
              <a:solidFill>
                <a:srgbClr val="1A80B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86916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7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1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3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5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41" grpId="0" uiExpand="1" build="p"/>
      <p:bldP spid="43" grpId="0" animBg="1"/>
      <p:bldP spid="43" grpId="1" animBg="1"/>
      <p:bldP spid="50" grpId="0" animBg="1"/>
      <p:bldP spid="50" grpId="1" animBg="1"/>
      <p:bldP spid="52" grpId="0" animBg="1"/>
      <p:bldP spid="52" grpId="1" animBg="1"/>
      <p:bldP spid="54" grpId="0" animBg="1"/>
      <p:bldP spid="54" grpId="1" animBg="1"/>
      <p:bldP spid="56" grpId="0" animBg="1"/>
      <p:bldP spid="56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10D823A-1EEB-4E11-93B1-F82CBD0D7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5406242" cy="6222125"/>
          </a:xfrm>
        </p:spPr>
        <p:txBody>
          <a:bodyPr/>
          <a:lstStyle/>
          <a:p>
            <a:pPr marL="457200" indent="-457200">
              <a:lnSpc>
                <a:spcPts val="3100"/>
              </a:lnSpc>
              <a:buFont typeface="+mj-lt"/>
              <a:buAutoNum type="arabicPeriod"/>
            </a:pPr>
            <a:r>
              <a:rPr lang="nl-NL" dirty="0"/>
              <a:t>Teken de vraaglijn:</a:t>
            </a:r>
            <a:br>
              <a:rPr lang="nl-NL" dirty="0"/>
            </a:br>
            <a:r>
              <a:rPr lang="nl-NL" dirty="0" err="1"/>
              <a:t>Q</a:t>
            </a:r>
            <a:r>
              <a:rPr lang="nl-NL" baseline="-25000" dirty="0" err="1"/>
              <a:t>v</a:t>
            </a:r>
            <a:r>
              <a:rPr lang="nl-NL" dirty="0"/>
              <a:t> = -25P + 250</a:t>
            </a:r>
          </a:p>
          <a:p>
            <a:pPr marL="457200" indent="-457200">
              <a:lnSpc>
                <a:spcPts val="3100"/>
              </a:lnSpc>
              <a:buFont typeface="+mj-lt"/>
              <a:buAutoNum type="arabicPeriod"/>
            </a:pPr>
            <a:endParaRPr lang="nl-NL" dirty="0"/>
          </a:p>
          <a:p>
            <a:pPr marL="457200" indent="-457200">
              <a:lnSpc>
                <a:spcPts val="3100"/>
              </a:lnSpc>
              <a:buFont typeface="+mj-lt"/>
              <a:buAutoNum type="arabicPeriod"/>
            </a:pPr>
            <a:r>
              <a:rPr lang="nl-NL" dirty="0"/>
              <a:t>Hoeveel producten worden gevraagd bij een prijs van € 5</a:t>
            </a:r>
          </a:p>
          <a:p>
            <a:pPr marL="457200" indent="-457200">
              <a:lnSpc>
                <a:spcPts val="3100"/>
              </a:lnSpc>
              <a:buFont typeface="+mj-lt"/>
              <a:buAutoNum type="arabicPeriod"/>
            </a:pPr>
            <a:endParaRPr lang="nl-NL" dirty="0"/>
          </a:p>
          <a:p>
            <a:pPr marL="457200" indent="-457200">
              <a:lnSpc>
                <a:spcPts val="3100"/>
              </a:lnSpc>
              <a:buFont typeface="+mj-lt"/>
              <a:buAutoNum type="arabicPeriod"/>
            </a:pPr>
            <a:r>
              <a:rPr lang="nl-NL" dirty="0"/>
              <a:t>Arceer het consumentensurplus.</a:t>
            </a:r>
          </a:p>
          <a:p>
            <a:pPr marL="457200" indent="-457200">
              <a:lnSpc>
                <a:spcPts val="3100"/>
              </a:lnSpc>
              <a:buFont typeface="+mj-lt"/>
              <a:buAutoNum type="arabicPeriod"/>
            </a:pPr>
            <a:endParaRPr lang="nl-NL" dirty="0"/>
          </a:p>
          <a:p>
            <a:pPr marL="457200" indent="-457200">
              <a:lnSpc>
                <a:spcPts val="3100"/>
              </a:lnSpc>
              <a:buFont typeface="+mj-lt"/>
              <a:buAutoNum type="arabicPeriod"/>
            </a:pPr>
            <a:r>
              <a:rPr lang="nl-NL" dirty="0"/>
              <a:t>Bereken de waarde van het consumentensurplus.</a:t>
            </a:r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DF5E99F4-2A6A-4F61-B614-E53DAD1FBF35}"/>
              </a:ext>
            </a:extLst>
          </p:cNvPr>
          <p:cNvGrpSpPr/>
          <p:nvPr/>
        </p:nvGrpSpPr>
        <p:grpSpPr>
          <a:xfrm>
            <a:off x="7095083" y="1866171"/>
            <a:ext cx="4716628" cy="4422957"/>
            <a:chOff x="6344490" y="2565161"/>
            <a:chExt cx="4716628" cy="4422957"/>
          </a:xfrm>
        </p:grpSpPr>
        <p:cxnSp>
          <p:nvCxnSpPr>
            <p:cNvPr id="8" name="Rechte verbindingslijn 7">
              <a:extLst>
                <a:ext uri="{FF2B5EF4-FFF2-40B4-BE49-F238E27FC236}">
                  <a16:creationId xmlns:a16="http://schemas.microsoft.com/office/drawing/2014/main" id="{D278F014-F200-477C-B103-5BF43B6B035E}"/>
                </a:ext>
              </a:extLst>
            </p:cNvPr>
            <p:cNvCxnSpPr/>
            <p:nvPr/>
          </p:nvCxnSpPr>
          <p:spPr>
            <a:xfrm>
              <a:off x="7170624" y="2735304"/>
              <a:ext cx="0" cy="3528392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7FF84B74-575F-4DF6-B486-7071CC4FC5D3}"/>
                </a:ext>
              </a:extLst>
            </p:cNvPr>
            <p:cNvCxnSpPr/>
            <p:nvPr/>
          </p:nvCxnSpPr>
          <p:spPr>
            <a:xfrm>
              <a:off x="7170624" y="2735304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726A32A7-99D3-491A-8146-E8CF15AAAC8A}"/>
                </a:ext>
              </a:extLst>
            </p:cNvPr>
            <p:cNvCxnSpPr/>
            <p:nvPr/>
          </p:nvCxnSpPr>
          <p:spPr>
            <a:xfrm>
              <a:off x="7170624" y="3440982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95E34430-F4A0-4E89-BAA6-A5B2E6E0864C}"/>
                </a:ext>
              </a:extLst>
            </p:cNvPr>
            <p:cNvCxnSpPr/>
            <p:nvPr/>
          </p:nvCxnSpPr>
          <p:spPr>
            <a:xfrm>
              <a:off x="7170624" y="414666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4E978D1F-0B70-464A-A050-CD1DDB089D41}"/>
                </a:ext>
              </a:extLst>
            </p:cNvPr>
            <p:cNvCxnSpPr/>
            <p:nvPr/>
          </p:nvCxnSpPr>
          <p:spPr>
            <a:xfrm>
              <a:off x="7170624" y="48523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271CF9EA-69B9-4DE5-8BAC-201B94D67717}"/>
                </a:ext>
              </a:extLst>
            </p:cNvPr>
            <p:cNvCxnSpPr/>
            <p:nvPr/>
          </p:nvCxnSpPr>
          <p:spPr>
            <a:xfrm>
              <a:off x="7170624" y="5558016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650EB128-EEC3-4137-93B0-837A41A1E9DB}"/>
                </a:ext>
              </a:extLst>
            </p:cNvPr>
            <p:cNvCxnSpPr/>
            <p:nvPr/>
          </p:nvCxnSpPr>
          <p:spPr>
            <a:xfrm>
              <a:off x="789070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B1A5BF30-128D-4225-8E21-87B6491FB0A4}"/>
                </a:ext>
              </a:extLst>
            </p:cNvPr>
            <p:cNvCxnSpPr/>
            <p:nvPr/>
          </p:nvCxnSpPr>
          <p:spPr>
            <a:xfrm>
              <a:off x="861078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93DE3363-D933-4162-BE84-9F8A38D67F55}"/>
                </a:ext>
              </a:extLst>
            </p:cNvPr>
            <p:cNvCxnSpPr/>
            <p:nvPr/>
          </p:nvCxnSpPr>
          <p:spPr>
            <a:xfrm>
              <a:off x="933086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334AD588-AFEE-4A78-BE28-DB3E745729EE}"/>
                </a:ext>
              </a:extLst>
            </p:cNvPr>
            <p:cNvCxnSpPr/>
            <p:nvPr/>
          </p:nvCxnSpPr>
          <p:spPr>
            <a:xfrm>
              <a:off x="1005094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F36A9A54-A8D2-46BD-870A-CFE8928F7576}"/>
                </a:ext>
              </a:extLst>
            </p:cNvPr>
            <p:cNvCxnSpPr/>
            <p:nvPr/>
          </p:nvCxnSpPr>
          <p:spPr>
            <a:xfrm>
              <a:off x="1077102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290DC1A5-0D23-4BD1-B8CE-58CCD2153F65}"/>
                </a:ext>
              </a:extLst>
            </p:cNvPr>
            <p:cNvSpPr txBox="1"/>
            <p:nvPr/>
          </p:nvSpPr>
          <p:spPr>
            <a:xfrm>
              <a:off x="7983373" y="6618786"/>
              <a:ext cx="278153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totale vraag (× </a:t>
              </a:r>
              <a:r>
                <a:rPr lang="nl-NL" err="1"/>
                <a:t>mln</a:t>
              </a:r>
              <a:r>
                <a:rPr lang="nl-NL"/>
                <a:t> stuks)</a:t>
              </a:r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D2767864-9E15-41BE-B231-29203D5C4D15}"/>
                </a:ext>
              </a:extLst>
            </p:cNvPr>
            <p:cNvSpPr txBox="1"/>
            <p:nvPr/>
          </p:nvSpPr>
          <p:spPr>
            <a:xfrm rot="16200000">
              <a:off x="6052102" y="3269808"/>
              <a:ext cx="9541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prijs (€)</a:t>
              </a:r>
            </a:p>
          </p:txBody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E84C1BF7-E47D-42FB-A2E0-D4958FCE721F}"/>
                </a:ext>
              </a:extLst>
            </p:cNvPr>
            <p:cNvSpPr txBox="1"/>
            <p:nvPr/>
          </p:nvSpPr>
          <p:spPr>
            <a:xfrm>
              <a:off x="6852506" y="538218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</a:t>
              </a:r>
            </a:p>
          </p:txBody>
        </p: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2F4DE887-DE56-4784-8DE2-42C3F0516A0D}"/>
                </a:ext>
              </a:extLst>
            </p:cNvPr>
            <p:cNvSpPr txBox="1"/>
            <p:nvPr/>
          </p:nvSpPr>
          <p:spPr>
            <a:xfrm>
              <a:off x="6852506" y="466210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/>
                <a:t>4</a:t>
              </a:r>
            </a:p>
          </p:txBody>
        </p:sp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E7EE1D08-A7F9-4F46-B943-141299281739}"/>
                </a:ext>
              </a:extLst>
            </p:cNvPr>
            <p:cNvSpPr txBox="1"/>
            <p:nvPr/>
          </p:nvSpPr>
          <p:spPr>
            <a:xfrm>
              <a:off x="6852506" y="3970485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6</a:t>
              </a:r>
            </a:p>
          </p:txBody>
        </p:sp>
        <p:sp>
          <p:nvSpPr>
            <p:cNvPr id="24" name="Tekstvak 23">
              <a:extLst>
                <a:ext uri="{FF2B5EF4-FFF2-40B4-BE49-F238E27FC236}">
                  <a16:creationId xmlns:a16="http://schemas.microsoft.com/office/drawing/2014/main" id="{6042CDAB-9E24-406F-A590-56768EF5A648}"/>
                </a:ext>
              </a:extLst>
            </p:cNvPr>
            <p:cNvSpPr txBox="1"/>
            <p:nvPr/>
          </p:nvSpPr>
          <p:spPr>
            <a:xfrm>
              <a:off x="6852506" y="3267240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8</a:t>
              </a:r>
            </a:p>
          </p:txBody>
        </p:sp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3BE81642-4F8D-4F43-843E-C05BD5E0C19E}"/>
                </a:ext>
              </a:extLst>
            </p:cNvPr>
            <p:cNvSpPr txBox="1"/>
            <p:nvPr/>
          </p:nvSpPr>
          <p:spPr>
            <a:xfrm>
              <a:off x="6724266" y="2565161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</a:t>
              </a:r>
            </a:p>
          </p:txBody>
        </p:sp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63CCF6C3-2B77-42BA-BCC0-6A7A9F4F1681}"/>
                </a:ext>
              </a:extLst>
            </p:cNvPr>
            <p:cNvSpPr txBox="1"/>
            <p:nvPr/>
          </p:nvSpPr>
          <p:spPr>
            <a:xfrm>
              <a:off x="7672030" y="6247202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50</a:t>
              </a:r>
            </a:p>
          </p:txBody>
        </p: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59F9679A-562B-48B3-BB06-97454281D26B}"/>
                </a:ext>
              </a:extLst>
            </p:cNvPr>
            <p:cNvSpPr txBox="1"/>
            <p:nvPr/>
          </p:nvSpPr>
          <p:spPr>
            <a:xfrm>
              <a:off x="8334851" y="6239905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100</a:t>
              </a:r>
            </a:p>
          </p:txBody>
        </p: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75C09C1D-082F-4C9B-A638-6082E3AA0284}"/>
                </a:ext>
              </a:extLst>
            </p:cNvPr>
            <p:cNvSpPr txBox="1"/>
            <p:nvPr/>
          </p:nvSpPr>
          <p:spPr>
            <a:xfrm>
              <a:off x="907062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150</a:t>
              </a:r>
            </a:p>
          </p:txBody>
        </p: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BDCFC342-E509-43EE-81C2-9B31BC6B6B3A}"/>
                </a:ext>
              </a:extLst>
            </p:cNvPr>
            <p:cNvSpPr txBox="1"/>
            <p:nvPr/>
          </p:nvSpPr>
          <p:spPr>
            <a:xfrm>
              <a:off x="977800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200</a:t>
              </a:r>
            </a:p>
          </p:txBody>
        </p:sp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83524094-114D-4952-8036-D3858A04217F}"/>
                </a:ext>
              </a:extLst>
            </p:cNvPr>
            <p:cNvSpPr txBox="1"/>
            <p:nvPr/>
          </p:nvSpPr>
          <p:spPr>
            <a:xfrm>
              <a:off x="1049173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250</a:t>
              </a:r>
            </a:p>
          </p:txBody>
        </p:sp>
        <p:cxnSp>
          <p:nvCxnSpPr>
            <p:cNvPr id="31" name="Rechte verbindingslijn 30">
              <a:extLst>
                <a:ext uri="{FF2B5EF4-FFF2-40B4-BE49-F238E27FC236}">
                  <a16:creationId xmlns:a16="http://schemas.microsoft.com/office/drawing/2014/main" id="{6FB088B6-EBD3-4758-A07D-C605281FBBDB}"/>
                </a:ext>
              </a:extLst>
            </p:cNvPr>
            <p:cNvCxnSpPr/>
            <p:nvPr/>
          </p:nvCxnSpPr>
          <p:spPr>
            <a:xfrm flipH="1">
              <a:off x="7169877" y="6272427"/>
              <a:ext cx="3636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0859917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10D823A-1EEB-4E11-93B1-F82CBD0D7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5312826" cy="622212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  <a:tabLst>
                <a:tab pos="533400" algn="l"/>
              </a:tabLst>
            </a:pPr>
            <a:r>
              <a:rPr lang="nl-NL" dirty="0"/>
              <a:t>Teken de vraaglijn:</a:t>
            </a:r>
            <a:br>
              <a:rPr lang="nl-NL" dirty="0"/>
            </a:br>
            <a:r>
              <a:rPr lang="nl-NL" dirty="0"/>
              <a:t>	</a:t>
            </a:r>
            <a:r>
              <a:rPr lang="nl-NL" dirty="0" err="1"/>
              <a:t>Q</a:t>
            </a:r>
            <a:r>
              <a:rPr lang="nl-NL" baseline="-25000" dirty="0" err="1"/>
              <a:t>v</a:t>
            </a:r>
            <a:r>
              <a:rPr lang="nl-NL" dirty="0"/>
              <a:t> = -25P + 250</a:t>
            </a:r>
          </a:p>
          <a:p>
            <a:pPr marL="0" indent="0">
              <a:buNone/>
              <a:tabLst>
                <a:tab pos="533400" algn="l"/>
              </a:tabLst>
            </a:pPr>
            <a:endParaRPr lang="nl-NL" dirty="0"/>
          </a:p>
          <a:p>
            <a:pPr marL="0" indent="0">
              <a:buNone/>
              <a:tabLst>
                <a:tab pos="533400" algn="l"/>
              </a:tabLst>
            </a:pPr>
            <a:r>
              <a:rPr lang="nl-NL" dirty="0"/>
              <a:t>Bereken de 0-punten</a:t>
            </a:r>
          </a:p>
          <a:p>
            <a:pPr lvl="1"/>
            <a:r>
              <a:rPr lang="nl-NL" dirty="0"/>
              <a:t>Als P = 0</a:t>
            </a:r>
          </a:p>
          <a:p>
            <a:pPr marL="457200" lvl="1" indent="0">
              <a:buNone/>
            </a:pPr>
            <a:r>
              <a:rPr lang="nl-NL" dirty="0"/>
              <a:t>	→ </a:t>
            </a:r>
            <a:r>
              <a:rPr lang="nl-NL" dirty="0" err="1"/>
              <a:t>Q</a:t>
            </a:r>
            <a:r>
              <a:rPr lang="nl-NL" baseline="-25000" dirty="0" err="1"/>
              <a:t>v</a:t>
            </a:r>
            <a:r>
              <a:rPr lang="nl-NL" dirty="0"/>
              <a:t> = -25×0 + 250 = 250</a:t>
            </a:r>
          </a:p>
          <a:p>
            <a:pPr lvl="1"/>
            <a:r>
              <a:rPr lang="nl-NL" dirty="0"/>
              <a:t>Als </a:t>
            </a:r>
            <a:r>
              <a:rPr lang="nl-NL" dirty="0" err="1"/>
              <a:t>Q</a:t>
            </a:r>
            <a:r>
              <a:rPr lang="nl-NL" baseline="-25000" dirty="0" err="1"/>
              <a:t>v</a:t>
            </a:r>
            <a:r>
              <a:rPr lang="nl-NL" dirty="0"/>
              <a:t> = 0</a:t>
            </a:r>
          </a:p>
          <a:p>
            <a:pPr marL="457200" lvl="1" indent="0">
              <a:buNone/>
            </a:pPr>
            <a:r>
              <a:rPr lang="nl-NL" dirty="0"/>
              <a:t>	→ 0 = -25P + 250</a:t>
            </a:r>
          </a:p>
          <a:p>
            <a:pPr marL="457200" lvl="1" indent="0">
              <a:buNone/>
            </a:pPr>
            <a:r>
              <a:rPr lang="nl-NL" dirty="0"/>
              <a:t>	→ 25P = 250</a:t>
            </a:r>
          </a:p>
          <a:p>
            <a:pPr marL="457200" lvl="1" indent="0">
              <a:buNone/>
            </a:pPr>
            <a:r>
              <a:rPr lang="nl-NL" dirty="0"/>
              <a:t>	→ P = 10</a:t>
            </a:r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DF5E99F4-2A6A-4F61-B614-E53DAD1FBF35}"/>
              </a:ext>
            </a:extLst>
          </p:cNvPr>
          <p:cNvGrpSpPr/>
          <p:nvPr/>
        </p:nvGrpSpPr>
        <p:grpSpPr>
          <a:xfrm>
            <a:off x="7095083" y="1866171"/>
            <a:ext cx="4716628" cy="4422957"/>
            <a:chOff x="6344490" y="2565161"/>
            <a:chExt cx="4716628" cy="4422957"/>
          </a:xfrm>
        </p:grpSpPr>
        <p:cxnSp>
          <p:nvCxnSpPr>
            <p:cNvPr id="8" name="Rechte verbindingslijn 7">
              <a:extLst>
                <a:ext uri="{FF2B5EF4-FFF2-40B4-BE49-F238E27FC236}">
                  <a16:creationId xmlns:a16="http://schemas.microsoft.com/office/drawing/2014/main" id="{D278F014-F200-477C-B103-5BF43B6B035E}"/>
                </a:ext>
              </a:extLst>
            </p:cNvPr>
            <p:cNvCxnSpPr/>
            <p:nvPr/>
          </p:nvCxnSpPr>
          <p:spPr>
            <a:xfrm>
              <a:off x="7170624" y="2735304"/>
              <a:ext cx="0" cy="3528392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7FF84B74-575F-4DF6-B486-7071CC4FC5D3}"/>
                </a:ext>
              </a:extLst>
            </p:cNvPr>
            <p:cNvCxnSpPr/>
            <p:nvPr/>
          </p:nvCxnSpPr>
          <p:spPr>
            <a:xfrm>
              <a:off x="7170624" y="2735304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726A32A7-99D3-491A-8146-E8CF15AAAC8A}"/>
                </a:ext>
              </a:extLst>
            </p:cNvPr>
            <p:cNvCxnSpPr/>
            <p:nvPr/>
          </p:nvCxnSpPr>
          <p:spPr>
            <a:xfrm>
              <a:off x="7170624" y="3440982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95E34430-F4A0-4E89-BAA6-A5B2E6E0864C}"/>
                </a:ext>
              </a:extLst>
            </p:cNvPr>
            <p:cNvCxnSpPr/>
            <p:nvPr/>
          </p:nvCxnSpPr>
          <p:spPr>
            <a:xfrm>
              <a:off x="7170624" y="414666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4E978D1F-0B70-464A-A050-CD1DDB089D41}"/>
                </a:ext>
              </a:extLst>
            </p:cNvPr>
            <p:cNvCxnSpPr/>
            <p:nvPr/>
          </p:nvCxnSpPr>
          <p:spPr>
            <a:xfrm>
              <a:off x="7170624" y="48523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271CF9EA-69B9-4DE5-8BAC-201B94D67717}"/>
                </a:ext>
              </a:extLst>
            </p:cNvPr>
            <p:cNvCxnSpPr/>
            <p:nvPr/>
          </p:nvCxnSpPr>
          <p:spPr>
            <a:xfrm>
              <a:off x="7170624" y="5558016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650EB128-EEC3-4137-93B0-837A41A1E9DB}"/>
                </a:ext>
              </a:extLst>
            </p:cNvPr>
            <p:cNvCxnSpPr/>
            <p:nvPr/>
          </p:nvCxnSpPr>
          <p:spPr>
            <a:xfrm>
              <a:off x="789070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B1A5BF30-128D-4225-8E21-87B6491FB0A4}"/>
                </a:ext>
              </a:extLst>
            </p:cNvPr>
            <p:cNvCxnSpPr/>
            <p:nvPr/>
          </p:nvCxnSpPr>
          <p:spPr>
            <a:xfrm>
              <a:off x="861078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93DE3363-D933-4162-BE84-9F8A38D67F55}"/>
                </a:ext>
              </a:extLst>
            </p:cNvPr>
            <p:cNvCxnSpPr/>
            <p:nvPr/>
          </p:nvCxnSpPr>
          <p:spPr>
            <a:xfrm>
              <a:off x="933086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334AD588-AFEE-4A78-BE28-DB3E745729EE}"/>
                </a:ext>
              </a:extLst>
            </p:cNvPr>
            <p:cNvCxnSpPr/>
            <p:nvPr/>
          </p:nvCxnSpPr>
          <p:spPr>
            <a:xfrm>
              <a:off x="1005094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F36A9A54-A8D2-46BD-870A-CFE8928F7576}"/>
                </a:ext>
              </a:extLst>
            </p:cNvPr>
            <p:cNvCxnSpPr/>
            <p:nvPr/>
          </p:nvCxnSpPr>
          <p:spPr>
            <a:xfrm>
              <a:off x="1077102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290DC1A5-0D23-4BD1-B8CE-58CCD2153F65}"/>
                </a:ext>
              </a:extLst>
            </p:cNvPr>
            <p:cNvSpPr txBox="1"/>
            <p:nvPr/>
          </p:nvSpPr>
          <p:spPr>
            <a:xfrm>
              <a:off x="7983373" y="6618786"/>
              <a:ext cx="278153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totale vraag (× </a:t>
              </a:r>
              <a:r>
                <a:rPr lang="nl-NL" err="1"/>
                <a:t>mln</a:t>
              </a:r>
              <a:r>
                <a:rPr lang="nl-NL"/>
                <a:t> stuks)</a:t>
              </a:r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D2767864-9E15-41BE-B231-29203D5C4D15}"/>
                </a:ext>
              </a:extLst>
            </p:cNvPr>
            <p:cNvSpPr txBox="1"/>
            <p:nvPr/>
          </p:nvSpPr>
          <p:spPr>
            <a:xfrm rot="16200000">
              <a:off x="6052102" y="3269808"/>
              <a:ext cx="9541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prijs (€)</a:t>
              </a:r>
            </a:p>
          </p:txBody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E84C1BF7-E47D-42FB-A2E0-D4958FCE721F}"/>
                </a:ext>
              </a:extLst>
            </p:cNvPr>
            <p:cNvSpPr txBox="1"/>
            <p:nvPr/>
          </p:nvSpPr>
          <p:spPr>
            <a:xfrm>
              <a:off x="6852506" y="538218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</a:t>
              </a:r>
            </a:p>
          </p:txBody>
        </p: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2F4DE887-DE56-4784-8DE2-42C3F0516A0D}"/>
                </a:ext>
              </a:extLst>
            </p:cNvPr>
            <p:cNvSpPr txBox="1"/>
            <p:nvPr/>
          </p:nvSpPr>
          <p:spPr>
            <a:xfrm>
              <a:off x="6852506" y="466210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/>
                <a:t>4</a:t>
              </a:r>
            </a:p>
          </p:txBody>
        </p:sp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E7EE1D08-A7F9-4F46-B943-141299281739}"/>
                </a:ext>
              </a:extLst>
            </p:cNvPr>
            <p:cNvSpPr txBox="1"/>
            <p:nvPr/>
          </p:nvSpPr>
          <p:spPr>
            <a:xfrm>
              <a:off x="6852506" y="3970485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6</a:t>
              </a:r>
            </a:p>
          </p:txBody>
        </p:sp>
        <p:sp>
          <p:nvSpPr>
            <p:cNvPr id="24" name="Tekstvak 23">
              <a:extLst>
                <a:ext uri="{FF2B5EF4-FFF2-40B4-BE49-F238E27FC236}">
                  <a16:creationId xmlns:a16="http://schemas.microsoft.com/office/drawing/2014/main" id="{6042CDAB-9E24-406F-A590-56768EF5A648}"/>
                </a:ext>
              </a:extLst>
            </p:cNvPr>
            <p:cNvSpPr txBox="1"/>
            <p:nvPr/>
          </p:nvSpPr>
          <p:spPr>
            <a:xfrm>
              <a:off x="6852506" y="3267240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8</a:t>
              </a:r>
            </a:p>
          </p:txBody>
        </p:sp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3BE81642-4F8D-4F43-843E-C05BD5E0C19E}"/>
                </a:ext>
              </a:extLst>
            </p:cNvPr>
            <p:cNvSpPr txBox="1"/>
            <p:nvPr/>
          </p:nvSpPr>
          <p:spPr>
            <a:xfrm>
              <a:off x="6724266" y="2565161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</a:t>
              </a:r>
            </a:p>
          </p:txBody>
        </p:sp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63CCF6C3-2B77-42BA-BCC0-6A7A9F4F1681}"/>
                </a:ext>
              </a:extLst>
            </p:cNvPr>
            <p:cNvSpPr txBox="1"/>
            <p:nvPr/>
          </p:nvSpPr>
          <p:spPr>
            <a:xfrm>
              <a:off x="7672030" y="6247202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50</a:t>
              </a:r>
            </a:p>
          </p:txBody>
        </p: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59F9679A-562B-48B3-BB06-97454281D26B}"/>
                </a:ext>
              </a:extLst>
            </p:cNvPr>
            <p:cNvSpPr txBox="1"/>
            <p:nvPr/>
          </p:nvSpPr>
          <p:spPr>
            <a:xfrm>
              <a:off x="8334851" y="6239905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100</a:t>
              </a:r>
            </a:p>
          </p:txBody>
        </p: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75C09C1D-082F-4C9B-A638-6082E3AA0284}"/>
                </a:ext>
              </a:extLst>
            </p:cNvPr>
            <p:cNvSpPr txBox="1"/>
            <p:nvPr/>
          </p:nvSpPr>
          <p:spPr>
            <a:xfrm>
              <a:off x="907062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150</a:t>
              </a:r>
            </a:p>
          </p:txBody>
        </p: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BDCFC342-E509-43EE-81C2-9B31BC6B6B3A}"/>
                </a:ext>
              </a:extLst>
            </p:cNvPr>
            <p:cNvSpPr txBox="1"/>
            <p:nvPr/>
          </p:nvSpPr>
          <p:spPr>
            <a:xfrm>
              <a:off x="977800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200</a:t>
              </a:r>
            </a:p>
          </p:txBody>
        </p:sp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83524094-114D-4952-8036-D3858A04217F}"/>
                </a:ext>
              </a:extLst>
            </p:cNvPr>
            <p:cNvSpPr txBox="1"/>
            <p:nvPr/>
          </p:nvSpPr>
          <p:spPr>
            <a:xfrm>
              <a:off x="1049173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250</a:t>
              </a:r>
            </a:p>
          </p:txBody>
        </p:sp>
        <p:cxnSp>
          <p:nvCxnSpPr>
            <p:cNvPr id="31" name="Rechte verbindingslijn 30">
              <a:extLst>
                <a:ext uri="{FF2B5EF4-FFF2-40B4-BE49-F238E27FC236}">
                  <a16:creationId xmlns:a16="http://schemas.microsoft.com/office/drawing/2014/main" id="{6FB088B6-EBD3-4758-A07D-C605281FBBDB}"/>
                </a:ext>
              </a:extLst>
            </p:cNvPr>
            <p:cNvCxnSpPr/>
            <p:nvPr/>
          </p:nvCxnSpPr>
          <p:spPr>
            <a:xfrm flipH="1">
              <a:off x="7169877" y="6272427"/>
              <a:ext cx="3636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2" name="Ovaal 31">
            <a:extLst>
              <a:ext uri="{FF2B5EF4-FFF2-40B4-BE49-F238E27FC236}">
                <a16:creationId xmlns:a16="http://schemas.microsoft.com/office/drawing/2014/main" id="{5D04CAF5-0274-4BF4-B4CD-74314C1A9DC5}"/>
              </a:ext>
            </a:extLst>
          </p:cNvPr>
          <p:cNvSpPr/>
          <p:nvPr/>
        </p:nvSpPr>
        <p:spPr>
          <a:xfrm>
            <a:off x="11455017" y="5492704"/>
            <a:ext cx="144000" cy="144000"/>
          </a:xfrm>
          <a:prstGeom prst="ellipse">
            <a:avLst/>
          </a:prstGeom>
          <a:solidFill>
            <a:srgbClr val="ED4D0F"/>
          </a:solidFill>
          <a:ln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Ovaal 32">
            <a:extLst>
              <a:ext uri="{FF2B5EF4-FFF2-40B4-BE49-F238E27FC236}">
                <a16:creationId xmlns:a16="http://schemas.microsoft.com/office/drawing/2014/main" id="{7C7A8793-4694-4A31-B812-C84B1ABB6F8D}"/>
              </a:ext>
            </a:extLst>
          </p:cNvPr>
          <p:cNvSpPr/>
          <p:nvPr/>
        </p:nvSpPr>
        <p:spPr>
          <a:xfrm>
            <a:off x="7849132" y="1968548"/>
            <a:ext cx="144000" cy="144000"/>
          </a:xfrm>
          <a:prstGeom prst="ellipse">
            <a:avLst/>
          </a:prstGeom>
          <a:solidFill>
            <a:srgbClr val="ED4D0F"/>
          </a:solidFill>
          <a:ln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E0D5F86F-45D3-4E7E-AA94-5B32511FE783}"/>
              </a:ext>
            </a:extLst>
          </p:cNvPr>
          <p:cNvCxnSpPr>
            <a:cxnSpLocks/>
          </p:cNvCxnSpPr>
          <p:nvPr/>
        </p:nvCxnSpPr>
        <p:spPr>
          <a:xfrm>
            <a:off x="7955280" y="2042160"/>
            <a:ext cx="3566160" cy="3512820"/>
          </a:xfrm>
          <a:prstGeom prst="line">
            <a:avLst/>
          </a:prstGeom>
          <a:ln w="381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kstvak 34">
            <a:extLst>
              <a:ext uri="{FF2B5EF4-FFF2-40B4-BE49-F238E27FC236}">
                <a16:creationId xmlns:a16="http://schemas.microsoft.com/office/drawing/2014/main" id="{3CDCDF7B-A24F-44BF-A2D2-C7A491032825}"/>
              </a:ext>
            </a:extLst>
          </p:cNvPr>
          <p:cNvSpPr txBox="1"/>
          <p:nvPr/>
        </p:nvSpPr>
        <p:spPr>
          <a:xfrm>
            <a:off x="8174459" y="2011462"/>
            <a:ext cx="449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err="1"/>
              <a:t>Q</a:t>
            </a:r>
            <a:r>
              <a:rPr lang="nl-NL" baseline="-25000" err="1"/>
              <a:t>v</a:t>
            </a:r>
            <a:endParaRPr lang="nl-NL" baseline="-25000"/>
          </a:p>
        </p:txBody>
      </p:sp>
    </p:spTree>
    <p:extLst>
      <p:ext uri="{BB962C8B-B14F-4D97-AF65-F5344CB8AC3E}">
        <p14:creationId xmlns:p14="http://schemas.microsoft.com/office/powerpoint/2010/main" val="238527870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32" grpId="0" animBg="1"/>
      <p:bldP spid="33" grpId="0" animBg="1"/>
      <p:bldP spid="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Vrije vorm: vorm 36">
            <a:extLst>
              <a:ext uri="{FF2B5EF4-FFF2-40B4-BE49-F238E27FC236}">
                <a16:creationId xmlns:a16="http://schemas.microsoft.com/office/drawing/2014/main" id="{8BB136DB-5879-4177-BF6D-92F6FDB0A06C}"/>
              </a:ext>
            </a:extLst>
          </p:cNvPr>
          <p:cNvSpPr/>
          <p:nvPr/>
        </p:nvSpPr>
        <p:spPr>
          <a:xfrm>
            <a:off x="7921625" y="2038350"/>
            <a:ext cx="1797050" cy="1771650"/>
          </a:xfrm>
          <a:custGeom>
            <a:avLst/>
            <a:gdLst>
              <a:gd name="connsiteX0" fmla="*/ 0 w 1797050"/>
              <a:gd name="connsiteY0" fmla="*/ 0 h 1771650"/>
              <a:gd name="connsiteX1" fmla="*/ 0 w 1797050"/>
              <a:gd name="connsiteY1" fmla="*/ 1771650 h 1771650"/>
              <a:gd name="connsiteX2" fmla="*/ 1797050 w 1797050"/>
              <a:gd name="connsiteY2" fmla="*/ 1771650 h 1771650"/>
              <a:gd name="connsiteX3" fmla="*/ 0 w 1797050"/>
              <a:gd name="connsiteY3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7050" h="1771650">
                <a:moveTo>
                  <a:pt x="0" y="0"/>
                </a:moveTo>
                <a:lnTo>
                  <a:pt x="0" y="1771650"/>
                </a:lnTo>
                <a:lnTo>
                  <a:pt x="1797050" y="1771650"/>
                </a:lnTo>
                <a:lnTo>
                  <a:pt x="0" y="0"/>
                </a:lnTo>
                <a:close/>
              </a:path>
            </a:pathLst>
          </a:custGeom>
          <a:pattFill prst="dkVert">
            <a:fgClr>
              <a:srgbClr val="51A04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10D823A-1EEB-4E11-93B1-F82CBD0D7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5530204" cy="6222125"/>
          </a:xfrm>
        </p:spPr>
        <p:txBody>
          <a:bodyPr>
            <a:normAutofit/>
          </a:bodyPr>
          <a:lstStyle/>
          <a:p>
            <a:pPr marL="457200" indent="-457200">
              <a:lnSpc>
                <a:spcPts val="3100"/>
              </a:lnSpc>
              <a:buFont typeface="+mj-lt"/>
              <a:buAutoNum type="arabicPeriod" startAt="2"/>
            </a:pPr>
            <a:r>
              <a:rPr lang="nl-NL" dirty="0"/>
              <a:t>Hoeveel producten worden gevraagd bij een prijs van € 5</a:t>
            </a:r>
          </a:p>
          <a:p>
            <a:pPr lvl="1"/>
            <a:r>
              <a:rPr lang="nl-NL" dirty="0"/>
              <a:t>Als P = 5</a:t>
            </a:r>
          </a:p>
          <a:p>
            <a:pPr marL="457200" lvl="1" indent="0">
              <a:buNone/>
            </a:pPr>
            <a:r>
              <a:rPr lang="nl-NL" dirty="0"/>
              <a:t>	→ </a:t>
            </a:r>
            <a:r>
              <a:rPr lang="nl-NL" dirty="0" err="1"/>
              <a:t>Q</a:t>
            </a:r>
            <a:r>
              <a:rPr lang="nl-NL" baseline="-25000" dirty="0" err="1"/>
              <a:t>v</a:t>
            </a:r>
            <a:r>
              <a:rPr lang="nl-NL" dirty="0"/>
              <a:t> = -25×5 + 250 = 125</a:t>
            </a:r>
          </a:p>
          <a:p>
            <a:pPr marL="457200" lvl="1" indent="0">
              <a:buNone/>
            </a:pPr>
            <a:endParaRPr lang="nl-NL" dirty="0"/>
          </a:p>
          <a:p>
            <a:pPr marL="457200" indent="-457200">
              <a:lnSpc>
                <a:spcPts val="3100"/>
              </a:lnSpc>
              <a:buFont typeface="+mj-lt"/>
              <a:buAutoNum type="arabicPeriod" startAt="2"/>
            </a:pPr>
            <a:r>
              <a:rPr lang="nl-NL" dirty="0"/>
              <a:t>Arceer het consumentensurplus.</a:t>
            </a:r>
          </a:p>
          <a:p>
            <a:pPr marL="457200" indent="-457200">
              <a:lnSpc>
                <a:spcPts val="3100"/>
              </a:lnSpc>
              <a:buFont typeface="+mj-lt"/>
              <a:buAutoNum type="arabicPeriod" startAt="2"/>
            </a:pPr>
            <a:r>
              <a:rPr lang="nl-NL" dirty="0"/>
              <a:t>Bereken de waarde van het consumentensurplus.</a:t>
            </a:r>
          </a:p>
          <a:p>
            <a:pPr lvl="1">
              <a:lnSpc>
                <a:spcPts val="3100"/>
              </a:lnSpc>
            </a:pPr>
            <a:r>
              <a:rPr lang="nl-NL" dirty="0" err="1"/>
              <a:t>Opp</a:t>
            </a:r>
            <a:r>
              <a:rPr lang="nl-NL" dirty="0"/>
              <a:t> = ½ × basis × hoogte</a:t>
            </a:r>
          </a:p>
          <a:p>
            <a:pPr marL="714375" lvl="1" indent="0">
              <a:lnSpc>
                <a:spcPts val="3100"/>
              </a:lnSpc>
              <a:buNone/>
            </a:pPr>
            <a:r>
              <a:rPr lang="nl-NL" dirty="0" err="1"/>
              <a:t>Opp</a:t>
            </a:r>
            <a:r>
              <a:rPr lang="nl-NL" dirty="0"/>
              <a:t> = ½ × 125 </a:t>
            </a:r>
            <a:r>
              <a:rPr lang="nl-NL" dirty="0" err="1"/>
              <a:t>mln</a:t>
            </a:r>
            <a:r>
              <a:rPr lang="nl-NL" dirty="0"/>
              <a:t> × (€ 10 - € 5)</a:t>
            </a:r>
          </a:p>
          <a:p>
            <a:pPr marL="714375" lvl="1" indent="0">
              <a:lnSpc>
                <a:spcPts val="3100"/>
              </a:lnSpc>
              <a:buNone/>
            </a:pPr>
            <a:r>
              <a:rPr lang="nl-NL" dirty="0"/>
              <a:t>CS = € 312,5 mln.</a:t>
            </a:r>
          </a:p>
          <a:p>
            <a:pPr marL="714375" lvl="1" indent="-257175">
              <a:lnSpc>
                <a:spcPts val="3100"/>
              </a:lnSpc>
              <a:buNone/>
            </a:pPr>
            <a:endParaRPr lang="nl-NL" dirty="0"/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DF5E99F4-2A6A-4F61-B614-E53DAD1FBF35}"/>
              </a:ext>
            </a:extLst>
          </p:cNvPr>
          <p:cNvGrpSpPr/>
          <p:nvPr/>
        </p:nvGrpSpPr>
        <p:grpSpPr>
          <a:xfrm>
            <a:off x="7095083" y="1866171"/>
            <a:ext cx="4716628" cy="4422957"/>
            <a:chOff x="6344490" y="2565161"/>
            <a:chExt cx="4716628" cy="4422957"/>
          </a:xfrm>
        </p:grpSpPr>
        <p:cxnSp>
          <p:nvCxnSpPr>
            <p:cNvPr id="8" name="Rechte verbindingslijn 7">
              <a:extLst>
                <a:ext uri="{FF2B5EF4-FFF2-40B4-BE49-F238E27FC236}">
                  <a16:creationId xmlns:a16="http://schemas.microsoft.com/office/drawing/2014/main" id="{D278F014-F200-477C-B103-5BF43B6B035E}"/>
                </a:ext>
              </a:extLst>
            </p:cNvPr>
            <p:cNvCxnSpPr/>
            <p:nvPr/>
          </p:nvCxnSpPr>
          <p:spPr>
            <a:xfrm>
              <a:off x="7170624" y="2735304"/>
              <a:ext cx="0" cy="3528392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7FF84B74-575F-4DF6-B486-7071CC4FC5D3}"/>
                </a:ext>
              </a:extLst>
            </p:cNvPr>
            <p:cNvCxnSpPr/>
            <p:nvPr/>
          </p:nvCxnSpPr>
          <p:spPr>
            <a:xfrm>
              <a:off x="7170624" y="2735304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726A32A7-99D3-491A-8146-E8CF15AAAC8A}"/>
                </a:ext>
              </a:extLst>
            </p:cNvPr>
            <p:cNvCxnSpPr/>
            <p:nvPr/>
          </p:nvCxnSpPr>
          <p:spPr>
            <a:xfrm>
              <a:off x="7170624" y="3440982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95E34430-F4A0-4E89-BAA6-A5B2E6E0864C}"/>
                </a:ext>
              </a:extLst>
            </p:cNvPr>
            <p:cNvCxnSpPr/>
            <p:nvPr/>
          </p:nvCxnSpPr>
          <p:spPr>
            <a:xfrm>
              <a:off x="7170624" y="414666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4E978D1F-0B70-464A-A050-CD1DDB089D41}"/>
                </a:ext>
              </a:extLst>
            </p:cNvPr>
            <p:cNvCxnSpPr/>
            <p:nvPr/>
          </p:nvCxnSpPr>
          <p:spPr>
            <a:xfrm>
              <a:off x="7170624" y="48523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271CF9EA-69B9-4DE5-8BAC-201B94D67717}"/>
                </a:ext>
              </a:extLst>
            </p:cNvPr>
            <p:cNvCxnSpPr/>
            <p:nvPr/>
          </p:nvCxnSpPr>
          <p:spPr>
            <a:xfrm>
              <a:off x="7170624" y="5558016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650EB128-EEC3-4137-93B0-837A41A1E9DB}"/>
                </a:ext>
              </a:extLst>
            </p:cNvPr>
            <p:cNvCxnSpPr/>
            <p:nvPr/>
          </p:nvCxnSpPr>
          <p:spPr>
            <a:xfrm>
              <a:off x="789070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B1A5BF30-128D-4225-8E21-87B6491FB0A4}"/>
                </a:ext>
              </a:extLst>
            </p:cNvPr>
            <p:cNvCxnSpPr/>
            <p:nvPr/>
          </p:nvCxnSpPr>
          <p:spPr>
            <a:xfrm>
              <a:off x="861078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93DE3363-D933-4162-BE84-9F8A38D67F55}"/>
                </a:ext>
              </a:extLst>
            </p:cNvPr>
            <p:cNvCxnSpPr/>
            <p:nvPr/>
          </p:nvCxnSpPr>
          <p:spPr>
            <a:xfrm>
              <a:off x="933086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334AD588-AFEE-4A78-BE28-DB3E745729EE}"/>
                </a:ext>
              </a:extLst>
            </p:cNvPr>
            <p:cNvCxnSpPr/>
            <p:nvPr/>
          </p:nvCxnSpPr>
          <p:spPr>
            <a:xfrm>
              <a:off x="1005094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F36A9A54-A8D2-46BD-870A-CFE8928F7576}"/>
                </a:ext>
              </a:extLst>
            </p:cNvPr>
            <p:cNvCxnSpPr/>
            <p:nvPr/>
          </p:nvCxnSpPr>
          <p:spPr>
            <a:xfrm>
              <a:off x="1077102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290DC1A5-0D23-4BD1-B8CE-58CCD2153F65}"/>
                </a:ext>
              </a:extLst>
            </p:cNvPr>
            <p:cNvSpPr txBox="1"/>
            <p:nvPr/>
          </p:nvSpPr>
          <p:spPr>
            <a:xfrm>
              <a:off x="7983373" y="6618786"/>
              <a:ext cx="278153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totale vraag (× </a:t>
              </a:r>
              <a:r>
                <a:rPr lang="nl-NL" err="1"/>
                <a:t>mln</a:t>
              </a:r>
              <a:r>
                <a:rPr lang="nl-NL"/>
                <a:t> stuks)</a:t>
              </a:r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D2767864-9E15-41BE-B231-29203D5C4D15}"/>
                </a:ext>
              </a:extLst>
            </p:cNvPr>
            <p:cNvSpPr txBox="1"/>
            <p:nvPr/>
          </p:nvSpPr>
          <p:spPr>
            <a:xfrm rot="16200000">
              <a:off x="6052102" y="3269808"/>
              <a:ext cx="9541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prijs (€)</a:t>
              </a:r>
            </a:p>
          </p:txBody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E84C1BF7-E47D-42FB-A2E0-D4958FCE721F}"/>
                </a:ext>
              </a:extLst>
            </p:cNvPr>
            <p:cNvSpPr txBox="1"/>
            <p:nvPr/>
          </p:nvSpPr>
          <p:spPr>
            <a:xfrm>
              <a:off x="6852506" y="538218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</a:t>
              </a:r>
            </a:p>
          </p:txBody>
        </p: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2F4DE887-DE56-4784-8DE2-42C3F0516A0D}"/>
                </a:ext>
              </a:extLst>
            </p:cNvPr>
            <p:cNvSpPr txBox="1"/>
            <p:nvPr/>
          </p:nvSpPr>
          <p:spPr>
            <a:xfrm>
              <a:off x="6852506" y="466210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/>
                <a:t>4</a:t>
              </a:r>
            </a:p>
          </p:txBody>
        </p:sp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E7EE1D08-A7F9-4F46-B943-141299281739}"/>
                </a:ext>
              </a:extLst>
            </p:cNvPr>
            <p:cNvSpPr txBox="1"/>
            <p:nvPr/>
          </p:nvSpPr>
          <p:spPr>
            <a:xfrm>
              <a:off x="6852506" y="3970485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6</a:t>
              </a:r>
            </a:p>
          </p:txBody>
        </p:sp>
        <p:sp>
          <p:nvSpPr>
            <p:cNvPr id="24" name="Tekstvak 23">
              <a:extLst>
                <a:ext uri="{FF2B5EF4-FFF2-40B4-BE49-F238E27FC236}">
                  <a16:creationId xmlns:a16="http://schemas.microsoft.com/office/drawing/2014/main" id="{6042CDAB-9E24-406F-A590-56768EF5A648}"/>
                </a:ext>
              </a:extLst>
            </p:cNvPr>
            <p:cNvSpPr txBox="1"/>
            <p:nvPr/>
          </p:nvSpPr>
          <p:spPr>
            <a:xfrm>
              <a:off x="6852506" y="3267240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8</a:t>
              </a:r>
            </a:p>
          </p:txBody>
        </p:sp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3BE81642-4F8D-4F43-843E-C05BD5E0C19E}"/>
                </a:ext>
              </a:extLst>
            </p:cNvPr>
            <p:cNvSpPr txBox="1"/>
            <p:nvPr/>
          </p:nvSpPr>
          <p:spPr>
            <a:xfrm>
              <a:off x="6724266" y="2565161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</a:t>
              </a:r>
            </a:p>
          </p:txBody>
        </p:sp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63CCF6C3-2B77-42BA-BCC0-6A7A9F4F1681}"/>
                </a:ext>
              </a:extLst>
            </p:cNvPr>
            <p:cNvSpPr txBox="1"/>
            <p:nvPr/>
          </p:nvSpPr>
          <p:spPr>
            <a:xfrm>
              <a:off x="7672030" y="6247202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50</a:t>
              </a:r>
            </a:p>
          </p:txBody>
        </p: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59F9679A-562B-48B3-BB06-97454281D26B}"/>
                </a:ext>
              </a:extLst>
            </p:cNvPr>
            <p:cNvSpPr txBox="1"/>
            <p:nvPr/>
          </p:nvSpPr>
          <p:spPr>
            <a:xfrm>
              <a:off x="8334851" y="6239905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100</a:t>
              </a:r>
            </a:p>
          </p:txBody>
        </p: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75C09C1D-082F-4C9B-A638-6082E3AA0284}"/>
                </a:ext>
              </a:extLst>
            </p:cNvPr>
            <p:cNvSpPr txBox="1"/>
            <p:nvPr/>
          </p:nvSpPr>
          <p:spPr>
            <a:xfrm>
              <a:off x="907062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150</a:t>
              </a:r>
            </a:p>
          </p:txBody>
        </p: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BDCFC342-E509-43EE-81C2-9B31BC6B6B3A}"/>
                </a:ext>
              </a:extLst>
            </p:cNvPr>
            <p:cNvSpPr txBox="1"/>
            <p:nvPr/>
          </p:nvSpPr>
          <p:spPr>
            <a:xfrm>
              <a:off x="977800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200</a:t>
              </a:r>
            </a:p>
          </p:txBody>
        </p:sp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83524094-114D-4952-8036-D3858A04217F}"/>
                </a:ext>
              </a:extLst>
            </p:cNvPr>
            <p:cNvSpPr txBox="1"/>
            <p:nvPr/>
          </p:nvSpPr>
          <p:spPr>
            <a:xfrm>
              <a:off x="1049173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250</a:t>
              </a:r>
            </a:p>
          </p:txBody>
        </p:sp>
        <p:cxnSp>
          <p:nvCxnSpPr>
            <p:cNvPr id="31" name="Rechte verbindingslijn 30">
              <a:extLst>
                <a:ext uri="{FF2B5EF4-FFF2-40B4-BE49-F238E27FC236}">
                  <a16:creationId xmlns:a16="http://schemas.microsoft.com/office/drawing/2014/main" id="{6FB088B6-EBD3-4758-A07D-C605281FBBDB}"/>
                </a:ext>
              </a:extLst>
            </p:cNvPr>
            <p:cNvCxnSpPr/>
            <p:nvPr/>
          </p:nvCxnSpPr>
          <p:spPr>
            <a:xfrm flipH="1">
              <a:off x="7169877" y="6272427"/>
              <a:ext cx="3636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E0D5F86F-45D3-4E7E-AA94-5B32511FE783}"/>
              </a:ext>
            </a:extLst>
          </p:cNvPr>
          <p:cNvCxnSpPr>
            <a:cxnSpLocks/>
          </p:cNvCxnSpPr>
          <p:nvPr/>
        </p:nvCxnSpPr>
        <p:spPr>
          <a:xfrm>
            <a:off x="7934325" y="2043113"/>
            <a:ext cx="3587115" cy="3511867"/>
          </a:xfrm>
          <a:prstGeom prst="line">
            <a:avLst/>
          </a:prstGeom>
          <a:ln w="381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kstvak 34">
            <a:extLst>
              <a:ext uri="{FF2B5EF4-FFF2-40B4-BE49-F238E27FC236}">
                <a16:creationId xmlns:a16="http://schemas.microsoft.com/office/drawing/2014/main" id="{3CDCDF7B-A24F-44BF-A2D2-C7A491032825}"/>
              </a:ext>
            </a:extLst>
          </p:cNvPr>
          <p:cNvSpPr txBox="1"/>
          <p:nvPr/>
        </p:nvSpPr>
        <p:spPr>
          <a:xfrm>
            <a:off x="8174459" y="2011462"/>
            <a:ext cx="449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err="1"/>
              <a:t>Q</a:t>
            </a:r>
            <a:r>
              <a:rPr lang="nl-NL" baseline="-25000" err="1"/>
              <a:t>v</a:t>
            </a:r>
            <a:endParaRPr lang="nl-NL" baseline="-25000"/>
          </a:p>
        </p:txBody>
      </p:sp>
      <p:sp>
        <p:nvSpPr>
          <p:cNvPr id="33" name="Ovaal 32">
            <a:extLst>
              <a:ext uri="{FF2B5EF4-FFF2-40B4-BE49-F238E27FC236}">
                <a16:creationId xmlns:a16="http://schemas.microsoft.com/office/drawing/2014/main" id="{7C7A8793-4694-4A31-B812-C84B1ABB6F8D}"/>
              </a:ext>
            </a:extLst>
          </p:cNvPr>
          <p:cNvSpPr/>
          <p:nvPr/>
        </p:nvSpPr>
        <p:spPr>
          <a:xfrm>
            <a:off x="9645225" y="3732876"/>
            <a:ext cx="144000" cy="144000"/>
          </a:xfrm>
          <a:prstGeom prst="ellipse">
            <a:avLst/>
          </a:prstGeom>
          <a:solidFill>
            <a:srgbClr val="51A041"/>
          </a:solidFill>
          <a:ln>
            <a:solidFill>
              <a:srgbClr val="51A0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" name="Rechte verbindingslijn 2">
            <a:extLst>
              <a:ext uri="{FF2B5EF4-FFF2-40B4-BE49-F238E27FC236}">
                <a16:creationId xmlns:a16="http://schemas.microsoft.com/office/drawing/2014/main" id="{4E914EBA-A410-4A77-92DD-99A9D475F0CB}"/>
              </a:ext>
            </a:extLst>
          </p:cNvPr>
          <p:cNvCxnSpPr/>
          <p:nvPr/>
        </p:nvCxnSpPr>
        <p:spPr>
          <a:xfrm>
            <a:off x="7948587" y="3811270"/>
            <a:ext cx="1728000" cy="0"/>
          </a:xfrm>
          <a:prstGeom prst="line">
            <a:avLst/>
          </a:prstGeom>
          <a:ln w="22225">
            <a:solidFill>
              <a:srgbClr val="51A04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EAB9C8FA-8A3C-4B0E-B8C1-4529F33D5330}"/>
              </a:ext>
            </a:extLst>
          </p:cNvPr>
          <p:cNvCxnSpPr>
            <a:cxnSpLocks/>
          </p:cNvCxnSpPr>
          <p:nvPr/>
        </p:nvCxnSpPr>
        <p:spPr>
          <a:xfrm>
            <a:off x="9717225" y="3919763"/>
            <a:ext cx="0" cy="1584000"/>
          </a:xfrm>
          <a:prstGeom prst="line">
            <a:avLst/>
          </a:prstGeom>
          <a:ln w="22225">
            <a:solidFill>
              <a:srgbClr val="51A04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kstvak 37">
            <a:extLst>
              <a:ext uri="{FF2B5EF4-FFF2-40B4-BE49-F238E27FC236}">
                <a16:creationId xmlns:a16="http://schemas.microsoft.com/office/drawing/2014/main" id="{C427BCE8-8C41-4F0E-B36B-D6C037D66B03}"/>
              </a:ext>
            </a:extLst>
          </p:cNvPr>
          <p:cNvSpPr txBox="1"/>
          <p:nvPr/>
        </p:nvSpPr>
        <p:spPr>
          <a:xfrm>
            <a:off x="8228171" y="2974118"/>
            <a:ext cx="7553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b="1" dirty="0">
                <a:solidFill>
                  <a:srgbClr val="1A80B6"/>
                </a:solidFill>
              </a:rPr>
              <a:t>CS</a:t>
            </a:r>
            <a:endParaRPr lang="nl-NL" b="1" dirty="0">
              <a:solidFill>
                <a:srgbClr val="1A80B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75185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75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6" grpId="0" uiExpand="1" build="p"/>
      <p:bldP spid="3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1AB34C41-132B-4007-B33F-09BED51D19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De vraaglijn</a:t>
            </a:r>
          </a:p>
        </p:txBody>
      </p:sp>
      <p:sp>
        <p:nvSpPr>
          <p:cNvPr id="5" name="Ondertitel 4">
            <a:extLst>
              <a:ext uri="{FF2B5EF4-FFF2-40B4-BE49-F238E27FC236}">
                <a16:creationId xmlns:a16="http://schemas.microsoft.com/office/drawing/2014/main" id="{907E95A7-4523-4DFE-9EF7-60F7A7B93B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/>
              <a:t>Alleen de prijs?</a:t>
            </a:r>
          </a:p>
        </p:txBody>
      </p:sp>
    </p:spTree>
    <p:extLst>
      <p:ext uri="{BB962C8B-B14F-4D97-AF65-F5344CB8AC3E}">
        <p14:creationId xmlns:p14="http://schemas.microsoft.com/office/powerpoint/2010/main" val="3306640900"/>
      </p:ext>
    </p:extLst>
  </p:cSld>
  <p:clrMapOvr>
    <a:masterClrMapping/>
  </p:clrMapOvr>
  <p:transition spd="slow">
    <p:blinds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FE07B208-CD55-4457-B861-C2C375A65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600" spc="300" dirty="0"/>
              <a:t>Veranderingen</a:t>
            </a:r>
          </a:p>
        </p:txBody>
      </p:sp>
      <p:sp>
        <p:nvSpPr>
          <p:cNvPr id="39" name="Tijdelijke aanduiding voor inhoud 38">
            <a:extLst>
              <a:ext uri="{FF2B5EF4-FFF2-40B4-BE49-F238E27FC236}">
                <a16:creationId xmlns:a16="http://schemas.microsoft.com/office/drawing/2014/main" id="{1EBC513D-91E6-4207-B21A-A4EC711DC92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 err="1"/>
              <a:t>Pizzaria</a:t>
            </a:r>
            <a:r>
              <a:rPr lang="nl-NL" sz="2000" dirty="0"/>
              <a:t> in dierentuin</a:t>
            </a:r>
            <a:br>
              <a:rPr lang="nl-NL" sz="2000" dirty="0"/>
            </a:br>
            <a:r>
              <a:rPr lang="nl-NL" sz="1600" dirty="0"/>
              <a:t>(vraag op jaarbasis)</a:t>
            </a:r>
          </a:p>
          <a:p>
            <a:r>
              <a:rPr lang="nl-NL" sz="2000" dirty="0"/>
              <a:t>Als de prijs € 8 is,</a:t>
            </a:r>
          </a:p>
          <a:p>
            <a:pPr marL="268288" indent="0">
              <a:buNone/>
            </a:pPr>
            <a:r>
              <a:rPr lang="nl-NL" sz="2000" dirty="0"/>
              <a:t>worden er 50 </a:t>
            </a:r>
            <a:r>
              <a:rPr lang="nl-NL" sz="2000" dirty="0" err="1"/>
              <a:t>mln</a:t>
            </a:r>
            <a:r>
              <a:rPr lang="nl-NL" sz="2000" dirty="0"/>
              <a:t> stuks gevraagd</a:t>
            </a:r>
          </a:p>
          <a:p>
            <a:r>
              <a:rPr lang="nl-NL" sz="2000" dirty="0"/>
              <a:t>Als de prijs daalt naar € 6 is,</a:t>
            </a:r>
          </a:p>
          <a:p>
            <a:pPr marL="268288" indent="0">
              <a:buNone/>
            </a:pPr>
            <a:r>
              <a:rPr lang="nl-NL" sz="2000" dirty="0"/>
              <a:t>worden er 100 </a:t>
            </a:r>
            <a:r>
              <a:rPr lang="nl-NL" sz="2000" dirty="0" err="1"/>
              <a:t>mln</a:t>
            </a:r>
            <a:r>
              <a:rPr lang="nl-NL" sz="2000" dirty="0"/>
              <a:t> stuks gevraagd</a:t>
            </a:r>
          </a:p>
          <a:p>
            <a:pPr marL="0" indent="0">
              <a:buNone/>
            </a:pPr>
            <a:r>
              <a:rPr lang="nl-NL" sz="2000" b="1" dirty="0"/>
              <a:t>= verschuiving OVER de lijn</a:t>
            </a:r>
          </a:p>
          <a:p>
            <a:pPr marL="0" indent="0">
              <a:buNone/>
            </a:pPr>
            <a:endParaRPr lang="nl-NL" sz="2000" b="1" dirty="0"/>
          </a:p>
          <a:p>
            <a:pPr marL="0" indent="0">
              <a:buNone/>
            </a:pPr>
            <a:r>
              <a:rPr lang="nl-NL" dirty="0"/>
              <a:t>Maar is prijs het enige dat de omvang van de vraag bepaald?</a:t>
            </a:r>
          </a:p>
          <a:p>
            <a:pPr marL="355600" indent="0">
              <a:buNone/>
            </a:pPr>
            <a:r>
              <a:rPr lang="nl-NL" sz="2000" dirty="0"/>
              <a:t>Wat gebeurt er nu met het groene puntje?</a:t>
            </a:r>
          </a:p>
          <a:p>
            <a:pPr marL="0" indent="0">
              <a:buNone/>
              <a:tabLst>
                <a:tab pos="88900" algn="l"/>
              </a:tabLst>
            </a:pPr>
            <a:r>
              <a:rPr lang="nl-NL" sz="2000" b="1" dirty="0"/>
              <a:t>= verschuiving VAN de lijn</a:t>
            </a:r>
          </a:p>
          <a:p>
            <a:pPr marL="0" indent="0">
              <a:buNone/>
              <a:tabLst>
                <a:tab pos="88900" algn="l"/>
              </a:tabLst>
            </a:pPr>
            <a:endParaRPr lang="nl-NL" dirty="0"/>
          </a:p>
        </p:txBody>
      </p:sp>
      <p:grpSp>
        <p:nvGrpSpPr>
          <p:cNvPr id="5" name="Groep 4">
            <a:extLst>
              <a:ext uri="{FF2B5EF4-FFF2-40B4-BE49-F238E27FC236}">
                <a16:creationId xmlns:a16="http://schemas.microsoft.com/office/drawing/2014/main" id="{ADF291BF-712E-4ED2-8CC7-42246BAB330C}"/>
              </a:ext>
            </a:extLst>
          </p:cNvPr>
          <p:cNvGrpSpPr/>
          <p:nvPr/>
        </p:nvGrpSpPr>
        <p:grpSpPr>
          <a:xfrm>
            <a:off x="7095083" y="1679359"/>
            <a:ext cx="4716628" cy="4422957"/>
            <a:chOff x="6344490" y="2565161"/>
            <a:chExt cx="4716628" cy="4422957"/>
          </a:xfrm>
        </p:grpSpPr>
        <p:cxnSp>
          <p:nvCxnSpPr>
            <p:cNvPr id="6" name="Rechte verbindingslijn 5">
              <a:extLst>
                <a:ext uri="{FF2B5EF4-FFF2-40B4-BE49-F238E27FC236}">
                  <a16:creationId xmlns:a16="http://schemas.microsoft.com/office/drawing/2014/main" id="{BCAD7F86-4A93-45E5-909E-78037B0A62EC}"/>
                </a:ext>
              </a:extLst>
            </p:cNvPr>
            <p:cNvCxnSpPr/>
            <p:nvPr/>
          </p:nvCxnSpPr>
          <p:spPr>
            <a:xfrm>
              <a:off x="7170624" y="2735304"/>
              <a:ext cx="0" cy="3528392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Rechte verbindingslijn 7">
              <a:extLst>
                <a:ext uri="{FF2B5EF4-FFF2-40B4-BE49-F238E27FC236}">
                  <a16:creationId xmlns:a16="http://schemas.microsoft.com/office/drawing/2014/main" id="{2140C0AB-6A23-4E36-A2D3-B8F885BCB52A}"/>
                </a:ext>
              </a:extLst>
            </p:cNvPr>
            <p:cNvCxnSpPr/>
            <p:nvPr/>
          </p:nvCxnSpPr>
          <p:spPr>
            <a:xfrm>
              <a:off x="7170624" y="2735304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27979451-4110-4546-83CE-C2702390C7F6}"/>
                </a:ext>
              </a:extLst>
            </p:cNvPr>
            <p:cNvCxnSpPr/>
            <p:nvPr/>
          </p:nvCxnSpPr>
          <p:spPr>
            <a:xfrm>
              <a:off x="7170624" y="3440982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B6764F1A-B9BE-4686-AA00-EA1BAC4CD48F}"/>
                </a:ext>
              </a:extLst>
            </p:cNvPr>
            <p:cNvCxnSpPr/>
            <p:nvPr/>
          </p:nvCxnSpPr>
          <p:spPr>
            <a:xfrm>
              <a:off x="7170624" y="414666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02A0C20B-F4EE-40F1-8611-215DA2F0FC1D}"/>
                </a:ext>
              </a:extLst>
            </p:cNvPr>
            <p:cNvCxnSpPr/>
            <p:nvPr/>
          </p:nvCxnSpPr>
          <p:spPr>
            <a:xfrm>
              <a:off x="7170624" y="48523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62180782-5CC1-48F1-8016-61462F52AF19}"/>
                </a:ext>
              </a:extLst>
            </p:cNvPr>
            <p:cNvCxnSpPr/>
            <p:nvPr/>
          </p:nvCxnSpPr>
          <p:spPr>
            <a:xfrm>
              <a:off x="7170624" y="5558016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0E3C4ED0-A9AC-4441-97C4-CBB8652EB6AE}"/>
                </a:ext>
              </a:extLst>
            </p:cNvPr>
            <p:cNvCxnSpPr/>
            <p:nvPr/>
          </p:nvCxnSpPr>
          <p:spPr>
            <a:xfrm>
              <a:off x="789070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A21E188D-6102-4E37-8DBC-305AE3D319F6}"/>
                </a:ext>
              </a:extLst>
            </p:cNvPr>
            <p:cNvCxnSpPr/>
            <p:nvPr/>
          </p:nvCxnSpPr>
          <p:spPr>
            <a:xfrm>
              <a:off x="861078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57878667-6CEE-40C3-89E3-30DB1C68554B}"/>
                </a:ext>
              </a:extLst>
            </p:cNvPr>
            <p:cNvCxnSpPr/>
            <p:nvPr/>
          </p:nvCxnSpPr>
          <p:spPr>
            <a:xfrm>
              <a:off x="933086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520627DF-1A20-4679-8346-55681BB2DDB1}"/>
                </a:ext>
              </a:extLst>
            </p:cNvPr>
            <p:cNvCxnSpPr/>
            <p:nvPr/>
          </p:nvCxnSpPr>
          <p:spPr>
            <a:xfrm>
              <a:off x="1005094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D36966B0-D330-42D8-8876-A375F9308CE3}"/>
                </a:ext>
              </a:extLst>
            </p:cNvPr>
            <p:cNvCxnSpPr/>
            <p:nvPr/>
          </p:nvCxnSpPr>
          <p:spPr>
            <a:xfrm>
              <a:off x="1077102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kstvak 17">
              <a:extLst>
                <a:ext uri="{FF2B5EF4-FFF2-40B4-BE49-F238E27FC236}">
                  <a16:creationId xmlns:a16="http://schemas.microsoft.com/office/drawing/2014/main" id="{97F9D340-9632-4000-8EA2-74D137906A68}"/>
                </a:ext>
              </a:extLst>
            </p:cNvPr>
            <p:cNvSpPr txBox="1"/>
            <p:nvPr/>
          </p:nvSpPr>
          <p:spPr>
            <a:xfrm>
              <a:off x="7983373" y="6618786"/>
              <a:ext cx="278153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totale vraag (× </a:t>
              </a:r>
              <a:r>
                <a:rPr lang="nl-NL" err="1"/>
                <a:t>mln</a:t>
              </a:r>
              <a:r>
                <a:rPr lang="nl-NL"/>
                <a:t> stuks)</a:t>
              </a:r>
            </a:p>
          </p:txBody>
        </p: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883105C4-9415-47EA-80AB-72375314D5C3}"/>
                </a:ext>
              </a:extLst>
            </p:cNvPr>
            <p:cNvSpPr txBox="1"/>
            <p:nvPr/>
          </p:nvSpPr>
          <p:spPr>
            <a:xfrm rot="16200000">
              <a:off x="6052102" y="3269808"/>
              <a:ext cx="9541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prijs (€)</a:t>
              </a:r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EAC2B876-384C-440F-AD53-5156B0A38817}"/>
                </a:ext>
              </a:extLst>
            </p:cNvPr>
            <p:cNvSpPr txBox="1"/>
            <p:nvPr/>
          </p:nvSpPr>
          <p:spPr>
            <a:xfrm>
              <a:off x="6852506" y="538218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</a:t>
              </a:r>
            </a:p>
          </p:txBody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70905BAD-0DD7-4120-8EFB-1ECE7B165B8A}"/>
                </a:ext>
              </a:extLst>
            </p:cNvPr>
            <p:cNvSpPr txBox="1"/>
            <p:nvPr/>
          </p:nvSpPr>
          <p:spPr>
            <a:xfrm>
              <a:off x="6852506" y="466210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/>
                <a:t>4</a:t>
              </a:r>
            </a:p>
          </p:txBody>
        </p: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61742BB3-AE42-4D34-9533-D1D0F38B3EDB}"/>
                </a:ext>
              </a:extLst>
            </p:cNvPr>
            <p:cNvSpPr txBox="1"/>
            <p:nvPr/>
          </p:nvSpPr>
          <p:spPr>
            <a:xfrm>
              <a:off x="6852506" y="3970485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6</a:t>
              </a:r>
            </a:p>
          </p:txBody>
        </p:sp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B57B07FB-D4AD-4E86-B8DD-2AFAD383153A}"/>
                </a:ext>
              </a:extLst>
            </p:cNvPr>
            <p:cNvSpPr txBox="1"/>
            <p:nvPr/>
          </p:nvSpPr>
          <p:spPr>
            <a:xfrm>
              <a:off x="6852506" y="3267240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8</a:t>
              </a:r>
            </a:p>
          </p:txBody>
        </p:sp>
        <p:sp>
          <p:nvSpPr>
            <p:cNvPr id="24" name="Tekstvak 23">
              <a:extLst>
                <a:ext uri="{FF2B5EF4-FFF2-40B4-BE49-F238E27FC236}">
                  <a16:creationId xmlns:a16="http://schemas.microsoft.com/office/drawing/2014/main" id="{2FA0B148-4415-4728-B6D6-EB7A22BC834F}"/>
                </a:ext>
              </a:extLst>
            </p:cNvPr>
            <p:cNvSpPr txBox="1"/>
            <p:nvPr/>
          </p:nvSpPr>
          <p:spPr>
            <a:xfrm>
              <a:off x="6724266" y="2565161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</a:t>
              </a:r>
            </a:p>
          </p:txBody>
        </p:sp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441CC031-DCFA-4F52-B0A0-2596C6163412}"/>
                </a:ext>
              </a:extLst>
            </p:cNvPr>
            <p:cNvSpPr txBox="1"/>
            <p:nvPr/>
          </p:nvSpPr>
          <p:spPr>
            <a:xfrm>
              <a:off x="7672030" y="6247202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50</a:t>
              </a:r>
            </a:p>
          </p:txBody>
        </p:sp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79A83626-11F5-434A-B8CD-C7A6FAFBC7E9}"/>
                </a:ext>
              </a:extLst>
            </p:cNvPr>
            <p:cNvSpPr txBox="1"/>
            <p:nvPr/>
          </p:nvSpPr>
          <p:spPr>
            <a:xfrm>
              <a:off x="8334851" y="6239905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100</a:t>
              </a:r>
            </a:p>
          </p:txBody>
        </p: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1A7A83EA-00F5-4FB0-B424-E387A7811033}"/>
                </a:ext>
              </a:extLst>
            </p:cNvPr>
            <p:cNvSpPr txBox="1"/>
            <p:nvPr/>
          </p:nvSpPr>
          <p:spPr>
            <a:xfrm>
              <a:off x="907062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150</a:t>
              </a:r>
            </a:p>
          </p:txBody>
        </p: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4D01EE23-6C5E-4586-843A-3512798697A2}"/>
                </a:ext>
              </a:extLst>
            </p:cNvPr>
            <p:cNvSpPr txBox="1"/>
            <p:nvPr/>
          </p:nvSpPr>
          <p:spPr>
            <a:xfrm>
              <a:off x="977800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200</a:t>
              </a:r>
            </a:p>
          </p:txBody>
        </p: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3C19AEFE-B3EC-46D0-8E99-95877802F8E1}"/>
                </a:ext>
              </a:extLst>
            </p:cNvPr>
            <p:cNvSpPr txBox="1"/>
            <p:nvPr/>
          </p:nvSpPr>
          <p:spPr>
            <a:xfrm>
              <a:off x="1049173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250</a:t>
              </a:r>
            </a:p>
          </p:txBody>
        </p:sp>
        <p:cxnSp>
          <p:nvCxnSpPr>
            <p:cNvPr id="30" name="Rechte verbindingslijn 29">
              <a:extLst>
                <a:ext uri="{FF2B5EF4-FFF2-40B4-BE49-F238E27FC236}">
                  <a16:creationId xmlns:a16="http://schemas.microsoft.com/office/drawing/2014/main" id="{9FD12456-D24B-4395-ADFF-8DEDA096F735}"/>
                </a:ext>
              </a:extLst>
            </p:cNvPr>
            <p:cNvCxnSpPr/>
            <p:nvPr/>
          </p:nvCxnSpPr>
          <p:spPr>
            <a:xfrm flipH="1">
              <a:off x="7169877" y="6272427"/>
              <a:ext cx="3636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B096FBB0-6184-40F7-94A8-9AC72A01ADEC}"/>
              </a:ext>
            </a:extLst>
          </p:cNvPr>
          <p:cNvCxnSpPr>
            <a:cxnSpLocks/>
          </p:cNvCxnSpPr>
          <p:nvPr/>
        </p:nvCxnSpPr>
        <p:spPr>
          <a:xfrm>
            <a:off x="7955280" y="1855348"/>
            <a:ext cx="3566160" cy="3512820"/>
          </a:xfrm>
          <a:prstGeom prst="line">
            <a:avLst/>
          </a:prstGeom>
          <a:ln w="38100">
            <a:solidFill>
              <a:srgbClr val="1A80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kstvak 33">
            <a:extLst>
              <a:ext uri="{FF2B5EF4-FFF2-40B4-BE49-F238E27FC236}">
                <a16:creationId xmlns:a16="http://schemas.microsoft.com/office/drawing/2014/main" id="{5C7771FC-F0E9-4113-B770-05A5B21B63F5}"/>
              </a:ext>
            </a:extLst>
          </p:cNvPr>
          <p:cNvSpPr txBox="1"/>
          <p:nvPr/>
        </p:nvSpPr>
        <p:spPr>
          <a:xfrm>
            <a:off x="8174459" y="1824650"/>
            <a:ext cx="449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baseline="-25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EDDBE601-60DB-4858-9D78-5C8F66EF9003}"/>
              </a:ext>
            </a:extLst>
          </p:cNvPr>
          <p:cNvSpPr/>
          <p:nvPr/>
        </p:nvSpPr>
        <p:spPr>
          <a:xfrm>
            <a:off x="8799826" y="1307631"/>
            <a:ext cx="1834798" cy="369332"/>
          </a:xfrm>
          <a:prstGeom prst="rect">
            <a:avLst/>
          </a:prstGeom>
          <a:ln>
            <a:solidFill>
              <a:srgbClr val="1A80B6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r>
              <a:rPr lang="nl-NL" dirty="0"/>
              <a:t> = -25P + 250</a:t>
            </a:r>
          </a:p>
        </p:txBody>
      </p:sp>
      <p:pic>
        <p:nvPicPr>
          <p:cNvPr id="35" name="Afbeelding 34" descr="Afbeelding met pizza, punt, voedsel, stuk&#10;&#10;Automatisch gegenereerde beschrijving">
            <a:extLst>
              <a:ext uri="{FF2B5EF4-FFF2-40B4-BE49-F238E27FC236}">
                <a16:creationId xmlns:a16="http://schemas.microsoft.com/office/drawing/2014/main" id="{75AF828A-983C-4346-BACE-ED935C0482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632" y="256697"/>
            <a:ext cx="1638883" cy="1245551"/>
          </a:xfrm>
          <a:prstGeom prst="rect">
            <a:avLst/>
          </a:prstGeom>
        </p:spPr>
      </p:pic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6AFAAEAA-295A-4B85-BEFF-A0E2A2E7D828}"/>
              </a:ext>
            </a:extLst>
          </p:cNvPr>
          <p:cNvCxnSpPr>
            <a:cxnSpLocks/>
          </p:cNvCxnSpPr>
          <p:nvPr/>
        </p:nvCxnSpPr>
        <p:spPr>
          <a:xfrm>
            <a:off x="8048625" y="1945481"/>
            <a:ext cx="2997994" cy="2952750"/>
          </a:xfrm>
          <a:prstGeom prst="line">
            <a:avLst/>
          </a:prstGeom>
          <a:ln w="38100">
            <a:solidFill>
              <a:srgbClr val="1A80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al 1">
            <a:extLst>
              <a:ext uri="{FF2B5EF4-FFF2-40B4-BE49-F238E27FC236}">
                <a16:creationId xmlns:a16="http://schemas.microsoft.com/office/drawing/2014/main" id="{AF568F56-9B9D-4181-A004-81C187046D56}"/>
              </a:ext>
            </a:extLst>
          </p:cNvPr>
          <p:cNvSpPr/>
          <p:nvPr/>
        </p:nvSpPr>
        <p:spPr>
          <a:xfrm>
            <a:off x="8576650" y="2486640"/>
            <a:ext cx="144000" cy="144000"/>
          </a:xfrm>
          <a:prstGeom prst="ellipse">
            <a:avLst/>
          </a:prstGeom>
          <a:solidFill>
            <a:srgbClr val="51A041"/>
          </a:solidFill>
          <a:ln>
            <a:solidFill>
              <a:srgbClr val="51A0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F9CE89FD-526E-4D8D-968F-49BD27D31064}"/>
              </a:ext>
            </a:extLst>
          </p:cNvPr>
          <p:cNvSpPr txBox="1"/>
          <p:nvPr/>
        </p:nvSpPr>
        <p:spPr>
          <a:xfrm>
            <a:off x="8901468" y="1827845"/>
            <a:ext cx="526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Q</a:t>
            </a:r>
            <a:r>
              <a:rPr lang="nl-NL" baseline="-25000" dirty="0"/>
              <a:t>v2</a:t>
            </a:r>
          </a:p>
        </p:txBody>
      </p:sp>
    </p:spTree>
    <p:extLst>
      <p:ext uri="{BB962C8B-B14F-4D97-AF65-F5344CB8AC3E}">
        <p14:creationId xmlns:p14="http://schemas.microsoft.com/office/powerpoint/2010/main" val="930738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0.0586 0.10277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0" y="5139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86 0.10277 L 0.11797 0.10208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9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"/>
                            </p:stCondLst>
                            <p:childTnLst>
                              <p:par>
                                <p:cTn id="76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0.00139 L 0.05912 0.00324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6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1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" grpId="0" animBg="1"/>
      <p:bldP spid="2" grpId="0" animBg="1"/>
      <p:bldP spid="2" grpId="1" animBg="1"/>
      <p:bldP spid="2" grpId="2" animBg="1"/>
      <p:bldP spid="4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FE07B208-CD55-4457-B861-C2C375A65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600" dirty="0"/>
              <a:t>Verschuivingen van/over de lijn</a:t>
            </a:r>
          </a:p>
        </p:txBody>
      </p:sp>
      <p:sp>
        <p:nvSpPr>
          <p:cNvPr id="40" name="Vrije vorm: vorm 39">
            <a:extLst>
              <a:ext uri="{FF2B5EF4-FFF2-40B4-BE49-F238E27FC236}">
                <a16:creationId xmlns:a16="http://schemas.microsoft.com/office/drawing/2014/main" id="{708A0E5A-4FBA-4BAB-8759-7507CB31E323}"/>
              </a:ext>
            </a:extLst>
          </p:cNvPr>
          <p:cNvSpPr/>
          <p:nvPr/>
        </p:nvSpPr>
        <p:spPr>
          <a:xfrm>
            <a:off x="2417821" y="3869338"/>
            <a:ext cx="1163519" cy="1163519"/>
          </a:xfrm>
          <a:custGeom>
            <a:avLst/>
            <a:gdLst>
              <a:gd name="connsiteX0" fmla="*/ 0 w 1163519"/>
              <a:gd name="connsiteY0" fmla="*/ 581760 h 1163519"/>
              <a:gd name="connsiteX1" fmla="*/ 581760 w 1163519"/>
              <a:gd name="connsiteY1" fmla="*/ 0 h 1163519"/>
              <a:gd name="connsiteX2" fmla="*/ 1163520 w 1163519"/>
              <a:gd name="connsiteY2" fmla="*/ 581760 h 1163519"/>
              <a:gd name="connsiteX3" fmla="*/ 581760 w 1163519"/>
              <a:gd name="connsiteY3" fmla="*/ 1163520 h 1163519"/>
              <a:gd name="connsiteX4" fmla="*/ 0 w 1163519"/>
              <a:gd name="connsiteY4" fmla="*/ 581760 h 1163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3519" h="1163519">
                <a:moveTo>
                  <a:pt x="0" y="581760"/>
                </a:moveTo>
                <a:cubicBezTo>
                  <a:pt x="0" y="260463"/>
                  <a:pt x="260463" y="0"/>
                  <a:pt x="581760" y="0"/>
                </a:cubicBezTo>
                <a:cubicBezTo>
                  <a:pt x="903057" y="0"/>
                  <a:pt x="1163520" y="260463"/>
                  <a:pt x="1163520" y="581760"/>
                </a:cubicBezTo>
                <a:cubicBezTo>
                  <a:pt x="1163520" y="903057"/>
                  <a:pt x="903057" y="1163520"/>
                  <a:pt x="581760" y="1163520"/>
                </a:cubicBezTo>
                <a:cubicBezTo>
                  <a:pt x="260463" y="1163520"/>
                  <a:pt x="0" y="903057"/>
                  <a:pt x="0" y="581760"/>
                </a:cubicBezTo>
                <a:close/>
              </a:path>
            </a:pathLst>
          </a:custGeom>
          <a:solidFill>
            <a:srgbClr val="1A80B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8333" tIns="198333" rIns="198333" bIns="198333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nl-NL" sz="2200" kern="1200" dirty="0"/>
              <a:t>Vraag</a:t>
            </a:r>
          </a:p>
        </p:txBody>
      </p:sp>
      <p:sp>
        <p:nvSpPr>
          <p:cNvPr id="41" name="Vrije vorm: vorm 40">
            <a:extLst>
              <a:ext uri="{FF2B5EF4-FFF2-40B4-BE49-F238E27FC236}">
                <a16:creationId xmlns:a16="http://schemas.microsoft.com/office/drawing/2014/main" id="{9CD28004-5255-47F3-AA3D-6ABF7186ED10}"/>
              </a:ext>
            </a:extLst>
          </p:cNvPr>
          <p:cNvSpPr/>
          <p:nvPr/>
        </p:nvSpPr>
        <p:spPr>
          <a:xfrm rot="5400000">
            <a:off x="2875432" y="3444323"/>
            <a:ext cx="248297" cy="395596"/>
          </a:xfrm>
          <a:custGeom>
            <a:avLst/>
            <a:gdLst>
              <a:gd name="connsiteX0" fmla="*/ 0 w 248297"/>
              <a:gd name="connsiteY0" fmla="*/ 79119 h 395596"/>
              <a:gd name="connsiteX1" fmla="*/ 124149 w 248297"/>
              <a:gd name="connsiteY1" fmla="*/ 79119 h 395596"/>
              <a:gd name="connsiteX2" fmla="*/ 124149 w 248297"/>
              <a:gd name="connsiteY2" fmla="*/ 0 h 395596"/>
              <a:gd name="connsiteX3" fmla="*/ 248297 w 248297"/>
              <a:gd name="connsiteY3" fmla="*/ 197798 h 395596"/>
              <a:gd name="connsiteX4" fmla="*/ 124149 w 248297"/>
              <a:gd name="connsiteY4" fmla="*/ 395596 h 395596"/>
              <a:gd name="connsiteX5" fmla="*/ 124149 w 248297"/>
              <a:gd name="connsiteY5" fmla="*/ 316477 h 395596"/>
              <a:gd name="connsiteX6" fmla="*/ 0 w 248297"/>
              <a:gd name="connsiteY6" fmla="*/ 316477 h 395596"/>
              <a:gd name="connsiteX7" fmla="*/ 0 w 248297"/>
              <a:gd name="connsiteY7" fmla="*/ 79119 h 395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8297" h="395596">
                <a:moveTo>
                  <a:pt x="0" y="79119"/>
                </a:moveTo>
                <a:lnTo>
                  <a:pt x="124149" y="79119"/>
                </a:lnTo>
                <a:lnTo>
                  <a:pt x="124149" y="0"/>
                </a:lnTo>
                <a:lnTo>
                  <a:pt x="248297" y="197798"/>
                </a:lnTo>
                <a:lnTo>
                  <a:pt x="124149" y="395596"/>
                </a:lnTo>
                <a:lnTo>
                  <a:pt x="124149" y="316477"/>
                </a:lnTo>
                <a:lnTo>
                  <a:pt x="0" y="316477"/>
                </a:lnTo>
                <a:lnTo>
                  <a:pt x="0" y="79119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79120" rIns="74490" bIns="79118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nl-NL" sz="1600" kern="1200"/>
          </a:p>
        </p:txBody>
      </p:sp>
      <p:sp>
        <p:nvSpPr>
          <p:cNvPr id="42" name="Vrije vorm: vorm 41">
            <a:extLst>
              <a:ext uri="{FF2B5EF4-FFF2-40B4-BE49-F238E27FC236}">
                <a16:creationId xmlns:a16="http://schemas.microsoft.com/office/drawing/2014/main" id="{77792DFE-13AB-4F9A-8F77-EF9C99E44D0C}"/>
              </a:ext>
            </a:extLst>
          </p:cNvPr>
          <p:cNvSpPr/>
          <p:nvPr/>
        </p:nvSpPr>
        <p:spPr>
          <a:xfrm>
            <a:off x="2276926" y="1955542"/>
            <a:ext cx="1445309" cy="1445309"/>
          </a:xfrm>
          <a:custGeom>
            <a:avLst/>
            <a:gdLst>
              <a:gd name="connsiteX0" fmla="*/ 0 w 1445309"/>
              <a:gd name="connsiteY0" fmla="*/ 722655 h 1445309"/>
              <a:gd name="connsiteX1" fmla="*/ 722655 w 1445309"/>
              <a:gd name="connsiteY1" fmla="*/ 0 h 1445309"/>
              <a:gd name="connsiteX2" fmla="*/ 1445310 w 1445309"/>
              <a:gd name="connsiteY2" fmla="*/ 722655 h 1445309"/>
              <a:gd name="connsiteX3" fmla="*/ 722655 w 1445309"/>
              <a:gd name="connsiteY3" fmla="*/ 1445310 h 1445309"/>
              <a:gd name="connsiteX4" fmla="*/ 0 w 1445309"/>
              <a:gd name="connsiteY4" fmla="*/ 722655 h 1445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5309" h="1445309">
                <a:moveTo>
                  <a:pt x="0" y="722655"/>
                </a:moveTo>
                <a:cubicBezTo>
                  <a:pt x="0" y="323544"/>
                  <a:pt x="323544" y="0"/>
                  <a:pt x="722655" y="0"/>
                </a:cubicBezTo>
                <a:cubicBezTo>
                  <a:pt x="1121766" y="0"/>
                  <a:pt x="1445310" y="323544"/>
                  <a:pt x="1445310" y="722655"/>
                </a:cubicBezTo>
                <a:cubicBezTo>
                  <a:pt x="1445310" y="1121766"/>
                  <a:pt x="1121766" y="1445310"/>
                  <a:pt x="722655" y="1445310"/>
                </a:cubicBezTo>
                <a:cubicBezTo>
                  <a:pt x="323544" y="1445310"/>
                  <a:pt x="0" y="1121766"/>
                  <a:pt x="0" y="722655"/>
                </a:cubicBezTo>
                <a:close/>
              </a:path>
            </a:pathLst>
          </a:custGeom>
          <a:solidFill>
            <a:srgbClr val="ED4D0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1981" tIns="231981" rIns="231981" bIns="231981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nl-NL" sz="1600" kern="1200" dirty="0"/>
              <a:t>Aantal bezoekers</a:t>
            </a:r>
          </a:p>
        </p:txBody>
      </p:sp>
      <p:sp>
        <p:nvSpPr>
          <p:cNvPr id="43" name="Vrije vorm: vorm 42">
            <a:extLst>
              <a:ext uri="{FF2B5EF4-FFF2-40B4-BE49-F238E27FC236}">
                <a16:creationId xmlns:a16="http://schemas.microsoft.com/office/drawing/2014/main" id="{10327B00-26A2-456F-AD26-C4875A786A19}"/>
              </a:ext>
            </a:extLst>
          </p:cNvPr>
          <p:cNvSpPr/>
          <p:nvPr/>
        </p:nvSpPr>
        <p:spPr>
          <a:xfrm rot="11972347">
            <a:off x="2106051" y="4003311"/>
            <a:ext cx="248298" cy="395597"/>
          </a:xfrm>
          <a:custGeom>
            <a:avLst/>
            <a:gdLst>
              <a:gd name="connsiteX0" fmla="*/ 0 w 248297"/>
              <a:gd name="connsiteY0" fmla="*/ 79119 h 395596"/>
              <a:gd name="connsiteX1" fmla="*/ 124149 w 248297"/>
              <a:gd name="connsiteY1" fmla="*/ 79119 h 395596"/>
              <a:gd name="connsiteX2" fmla="*/ 124149 w 248297"/>
              <a:gd name="connsiteY2" fmla="*/ 0 h 395596"/>
              <a:gd name="connsiteX3" fmla="*/ 248297 w 248297"/>
              <a:gd name="connsiteY3" fmla="*/ 197798 h 395596"/>
              <a:gd name="connsiteX4" fmla="*/ 124149 w 248297"/>
              <a:gd name="connsiteY4" fmla="*/ 395596 h 395596"/>
              <a:gd name="connsiteX5" fmla="*/ 124149 w 248297"/>
              <a:gd name="connsiteY5" fmla="*/ 316477 h 395596"/>
              <a:gd name="connsiteX6" fmla="*/ 0 w 248297"/>
              <a:gd name="connsiteY6" fmla="*/ 316477 h 395596"/>
              <a:gd name="connsiteX7" fmla="*/ 0 w 248297"/>
              <a:gd name="connsiteY7" fmla="*/ 79119 h 395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8297" h="395596">
                <a:moveTo>
                  <a:pt x="248296" y="316477"/>
                </a:moveTo>
                <a:lnTo>
                  <a:pt x="124148" y="316477"/>
                </a:lnTo>
                <a:lnTo>
                  <a:pt x="124148" y="395596"/>
                </a:lnTo>
                <a:lnTo>
                  <a:pt x="1" y="197798"/>
                </a:lnTo>
                <a:lnTo>
                  <a:pt x="124148" y="0"/>
                </a:lnTo>
                <a:lnTo>
                  <a:pt x="124148" y="79119"/>
                </a:lnTo>
                <a:lnTo>
                  <a:pt x="248296" y="79119"/>
                </a:lnTo>
                <a:lnTo>
                  <a:pt x="248296" y="316477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489" tIns="79119" rIns="0" bIns="79119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nl-NL" sz="1600" kern="1200"/>
          </a:p>
        </p:txBody>
      </p:sp>
      <p:sp>
        <p:nvSpPr>
          <p:cNvPr id="44" name="Vrije vorm: vorm 43">
            <a:extLst>
              <a:ext uri="{FF2B5EF4-FFF2-40B4-BE49-F238E27FC236}">
                <a16:creationId xmlns:a16="http://schemas.microsoft.com/office/drawing/2014/main" id="{EBE6ADB4-649D-4579-9D45-899F6D63482C}"/>
              </a:ext>
            </a:extLst>
          </p:cNvPr>
          <p:cNvSpPr/>
          <p:nvPr/>
        </p:nvSpPr>
        <p:spPr>
          <a:xfrm>
            <a:off x="590797" y="3180586"/>
            <a:ext cx="1445309" cy="1445309"/>
          </a:xfrm>
          <a:custGeom>
            <a:avLst/>
            <a:gdLst>
              <a:gd name="connsiteX0" fmla="*/ 0 w 1445309"/>
              <a:gd name="connsiteY0" fmla="*/ 722655 h 1445309"/>
              <a:gd name="connsiteX1" fmla="*/ 722655 w 1445309"/>
              <a:gd name="connsiteY1" fmla="*/ 0 h 1445309"/>
              <a:gd name="connsiteX2" fmla="*/ 1445310 w 1445309"/>
              <a:gd name="connsiteY2" fmla="*/ 722655 h 1445309"/>
              <a:gd name="connsiteX3" fmla="*/ 722655 w 1445309"/>
              <a:gd name="connsiteY3" fmla="*/ 1445310 h 1445309"/>
              <a:gd name="connsiteX4" fmla="*/ 0 w 1445309"/>
              <a:gd name="connsiteY4" fmla="*/ 722655 h 1445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5309" h="1445309">
                <a:moveTo>
                  <a:pt x="0" y="722655"/>
                </a:moveTo>
                <a:cubicBezTo>
                  <a:pt x="0" y="323544"/>
                  <a:pt x="323544" y="0"/>
                  <a:pt x="722655" y="0"/>
                </a:cubicBezTo>
                <a:cubicBezTo>
                  <a:pt x="1121766" y="0"/>
                  <a:pt x="1445310" y="323544"/>
                  <a:pt x="1445310" y="722655"/>
                </a:cubicBezTo>
                <a:cubicBezTo>
                  <a:pt x="1445310" y="1121766"/>
                  <a:pt x="1121766" y="1445310"/>
                  <a:pt x="722655" y="1445310"/>
                </a:cubicBezTo>
                <a:cubicBezTo>
                  <a:pt x="323544" y="1445310"/>
                  <a:pt x="0" y="1121766"/>
                  <a:pt x="0" y="722655"/>
                </a:cubicBezTo>
                <a:close/>
              </a:path>
            </a:pathLst>
          </a:custGeom>
          <a:solidFill>
            <a:srgbClr val="51A04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1981" tIns="231981" rIns="231981" bIns="231981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nl-NL" sz="1600" kern="1200" dirty="0"/>
              <a:t>Prijs pizzapunt</a:t>
            </a:r>
          </a:p>
        </p:txBody>
      </p:sp>
      <p:sp>
        <p:nvSpPr>
          <p:cNvPr id="45" name="Vrije vorm: vorm 44">
            <a:extLst>
              <a:ext uri="{FF2B5EF4-FFF2-40B4-BE49-F238E27FC236}">
                <a16:creationId xmlns:a16="http://schemas.microsoft.com/office/drawing/2014/main" id="{796948C9-BA8C-4BF2-9097-869B90CBB136}"/>
              </a:ext>
            </a:extLst>
          </p:cNvPr>
          <p:cNvSpPr/>
          <p:nvPr/>
        </p:nvSpPr>
        <p:spPr>
          <a:xfrm rot="7714469">
            <a:off x="2399928" y="4907773"/>
            <a:ext cx="248298" cy="395597"/>
          </a:xfrm>
          <a:custGeom>
            <a:avLst/>
            <a:gdLst>
              <a:gd name="connsiteX0" fmla="*/ 0 w 248297"/>
              <a:gd name="connsiteY0" fmla="*/ 79119 h 395596"/>
              <a:gd name="connsiteX1" fmla="*/ 124149 w 248297"/>
              <a:gd name="connsiteY1" fmla="*/ 79119 h 395596"/>
              <a:gd name="connsiteX2" fmla="*/ 124149 w 248297"/>
              <a:gd name="connsiteY2" fmla="*/ 0 h 395596"/>
              <a:gd name="connsiteX3" fmla="*/ 248297 w 248297"/>
              <a:gd name="connsiteY3" fmla="*/ 197798 h 395596"/>
              <a:gd name="connsiteX4" fmla="*/ 124149 w 248297"/>
              <a:gd name="connsiteY4" fmla="*/ 395596 h 395596"/>
              <a:gd name="connsiteX5" fmla="*/ 124149 w 248297"/>
              <a:gd name="connsiteY5" fmla="*/ 316477 h 395596"/>
              <a:gd name="connsiteX6" fmla="*/ 0 w 248297"/>
              <a:gd name="connsiteY6" fmla="*/ 316477 h 395596"/>
              <a:gd name="connsiteX7" fmla="*/ 0 w 248297"/>
              <a:gd name="connsiteY7" fmla="*/ 79119 h 395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8297" h="395596">
                <a:moveTo>
                  <a:pt x="248296" y="316477"/>
                </a:moveTo>
                <a:lnTo>
                  <a:pt x="124148" y="316477"/>
                </a:lnTo>
                <a:lnTo>
                  <a:pt x="124148" y="395596"/>
                </a:lnTo>
                <a:lnTo>
                  <a:pt x="1" y="197798"/>
                </a:lnTo>
                <a:lnTo>
                  <a:pt x="124148" y="0"/>
                </a:lnTo>
                <a:lnTo>
                  <a:pt x="124148" y="79119"/>
                </a:lnTo>
                <a:lnTo>
                  <a:pt x="248296" y="79119"/>
                </a:lnTo>
                <a:lnTo>
                  <a:pt x="248296" y="316477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487" tIns="79119" rIns="2" bIns="79119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nl-NL" sz="1600" kern="1200"/>
          </a:p>
        </p:txBody>
      </p:sp>
      <p:sp>
        <p:nvSpPr>
          <p:cNvPr id="46" name="Vrije vorm: vorm 45">
            <a:extLst>
              <a:ext uri="{FF2B5EF4-FFF2-40B4-BE49-F238E27FC236}">
                <a16:creationId xmlns:a16="http://schemas.microsoft.com/office/drawing/2014/main" id="{BE7633FA-06BF-4061-8EB2-13F571E01C98}"/>
              </a:ext>
            </a:extLst>
          </p:cNvPr>
          <p:cNvSpPr/>
          <p:nvPr/>
        </p:nvSpPr>
        <p:spPr>
          <a:xfrm>
            <a:off x="1234841" y="5162750"/>
            <a:ext cx="1445309" cy="1445309"/>
          </a:xfrm>
          <a:custGeom>
            <a:avLst/>
            <a:gdLst>
              <a:gd name="connsiteX0" fmla="*/ 0 w 1445309"/>
              <a:gd name="connsiteY0" fmla="*/ 722655 h 1445309"/>
              <a:gd name="connsiteX1" fmla="*/ 722655 w 1445309"/>
              <a:gd name="connsiteY1" fmla="*/ 0 h 1445309"/>
              <a:gd name="connsiteX2" fmla="*/ 1445310 w 1445309"/>
              <a:gd name="connsiteY2" fmla="*/ 722655 h 1445309"/>
              <a:gd name="connsiteX3" fmla="*/ 722655 w 1445309"/>
              <a:gd name="connsiteY3" fmla="*/ 1445310 h 1445309"/>
              <a:gd name="connsiteX4" fmla="*/ 0 w 1445309"/>
              <a:gd name="connsiteY4" fmla="*/ 722655 h 1445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5309" h="1445309">
                <a:moveTo>
                  <a:pt x="0" y="722655"/>
                </a:moveTo>
                <a:cubicBezTo>
                  <a:pt x="0" y="323544"/>
                  <a:pt x="323544" y="0"/>
                  <a:pt x="722655" y="0"/>
                </a:cubicBezTo>
                <a:cubicBezTo>
                  <a:pt x="1121766" y="0"/>
                  <a:pt x="1445310" y="323544"/>
                  <a:pt x="1445310" y="722655"/>
                </a:cubicBezTo>
                <a:cubicBezTo>
                  <a:pt x="1445310" y="1121766"/>
                  <a:pt x="1121766" y="1445310"/>
                  <a:pt x="722655" y="1445310"/>
                </a:cubicBezTo>
                <a:cubicBezTo>
                  <a:pt x="323544" y="1445310"/>
                  <a:pt x="0" y="1121766"/>
                  <a:pt x="0" y="722655"/>
                </a:cubicBezTo>
                <a:close/>
              </a:path>
            </a:pathLst>
          </a:custGeom>
          <a:solidFill>
            <a:srgbClr val="ED4D0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1981" tIns="231981" rIns="231981" bIns="231981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nl-NL" sz="1600" kern="1200" dirty="0"/>
              <a:t>Prijs andere snacks</a:t>
            </a:r>
          </a:p>
        </p:txBody>
      </p:sp>
      <p:sp>
        <p:nvSpPr>
          <p:cNvPr id="48" name="Vrije vorm: vorm 47">
            <a:extLst>
              <a:ext uri="{FF2B5EF4-FFF2-40B4-BE49-F238E27FC236}">
                <a16:creationId xmlns:a16="http://schemas.microsoft.com/office/drawing/2014/main" id="{B25B8065-719E-4808-A7E1-04A29F0A5B3E}"/>
              </a:ext>
            </a:extLst>
          </p:cNvPr>
          <p:cNvSpPr/>
          <p:nvPr/>
        </p:nvSpPr>
        <p:spPr>
          <a:xfrm rot="13734304">
            <a:off x="3350936" y="4907774"/>
            <a:ext cx="248297" cy="395596"/>
          </a:xfrm>
          <a:custGeom>
            <a:avLst/>
            <a:gdLst>
              <a:gd name="connsiteX0" fmla="*/ 0 w 248297"/>
              <a:gd name="connsiteY0" fmla="*/ 79119 h 395596"/>
              <a:gd name="connsiteX1" fmla="*/ 124149 w 248297"/>
              <a:gd name="connsiteY1" fmla="*/ 79119 h 395596"/>
              <a:gd name="connsiteX2" fmla="*/ 124149 w 248297"/>
              <a:gd name="connsiteY2" fmla="*/ 0 h 395596"/>
              <a:gd name="connsiteX3" fmla="*/ 248297 w 248297"/>
              <a:gd name="connsiteY3" fmla="*/ 197798 h 395596"/>
              <a:gd name="connsiteX4" fmla="*/ 124149 w 248297"/>
              <a:gd name="connsiteY4" fmla="*/ 395596 h 395596"/>
              <a:gd name="connsiteX5" fmla="*/ 124149 w 248297"/>
              <a:gd name="connsiteY5" fmla="*/ 316477 h 395596"/>
              <a:gd name="connsiteX6" fmla="*/ 0 w 248297"/>
              <a:gd name="connsiteY6" fmla="*/ 316477 h 395596"/>
              <a:gd name="connsiteX7" fmla="*/ 0 w 248297"/>
              <a:gd name="connsiteY7" fmla="*/ 79119 h 395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8297" h="395596">
                <a:moveTo>
                  <a:pt x="0" y="79119"/>
                </a:moveTo>
                <a:lnTo>
                  <a:pt x="124149" y="79119"/>
                </a:lnTo>
                <a:lnTo>
                  <a:pt x="124149" y="0"/>
                </a:lnTo>
                <a:lnTo>
                  <a:pt x="248297" y="197798"/>
                </a:lnTo>
                <a:lnTo>
                  <a:pt x="124149" y="395596"/>
                </a:lnTo>
                <a:lnTo>
                  <a:pt x="124149" y="316477"/>
                </a:lnTo>
                <a:lnTo>
                  <a:pt x="0" y="316477"/>
                </a:lnTo>
                <a:lnTo>
                  <a:pt x="0" y="79119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9118" rIns="74488" bIns="79119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nl-NL" sz="1600" kern="1200"/>
          </a:p>
        </p:txBody>
      </p:sp>
      <p:sp>
        <p:nvSpPr>
          <p:cNvPr id="49" name="Vrije vorm: vorm 48">
            <a:extLst>
              <a:ext uri="{FF2B5EF4-FFF2-40B4-BE49-F238E27FC236}">
                <a16:creationId xmlns:a16="http://schemas.microsoft.com/office/drawing/2014/main" id="{5AD54281-92E1-46A4-BAF5-8227BBBABB9C}"/>
              </a:ext>
            </a:extLst>
          </p:cNvPr>
          <p:cNvSpPr/>
          <p:nvPr/>
        </p:nvSpPr>
        <p:spPr>
          <a:xfrm>
            <a:off x="3319011" y="5162750"/>
            <a:ext cx="1445309" cy="1445309"/>
          </a:xfrm>
          <a:custGeom>
            <a:avLst/>
            <a:gdLst>
              <a:gd name="connsiteX0" fmla="*/ 0 w 1445309"/>
              <a:gd name="connsiteY0" fmla="*/ 722655 h 1445309"/>
              <a:gd name="connsiteX1" fmla="*/ 722655 w 1445309"/>
              <a:gd name="connsiteY1" fmla="*/ 0 h 1445309"/>
              <a:gd name="connsiteX2" fmla="*/ 1445310 w 1445309"/>
              <a:gd name="connsiteY2" fmla="*/ 722655 h 1445309"/>
              <a:gd name="connsiteX3" fmla="*/ 722655 w 1445309"/>
              <a:gd name="connsiteY3" fmla="*/ 1445310 h 1445309"/>
              <a:gd name="connsiteX4" fmla="*/ 0 w 1445309"/>
              <a:gd name="connsiteY4" fmla="*/ 722655 h 1445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5309" h="1445309">
                <a:moveTo>
                  <a:pt x="0" y="722655"/>
                </a:moveTo>
                <a:cubicBezTo>
                  <a:pt x="0" y="323544"/>
                  <a:pt x="323544" y="0"/>
                  <a:pt x="722655" y="0"/>
                </a:cubicBezTo>
                <a:cubicBezTo>
                  <a:pt x="1121766" y="0"/>
                  <a:pt x="1445310" y="323544"/>
                  <a:pt x="1445310" y="722655"/>
                </a:cubicBezTo>
                <a:cubicBezTo>
                  <a:pt x="1445310" y="1121766"/>
                  <a:pt x="1121766" y="1445310"/>
                  <a:pt x="722655" y="1445310"/>
                </a:cubicBezTo>
                <a:cubicBezTo>
                  <a:pt x="323544" y="1445310"/>
                  <a:pt x="0" y="1121766"/>
                  <a:pt x="0" y="722655"/>
                </a:cubicBezTo>
                <a:close/>
              </a:path>
            </a:pathLst>
          </a:custGeom>
          <a:solidFill>
            <a:srgbClr val="ED4D0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1981" tIns="231981" rIns="231981" bIns="231981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nl-NL" sz="1600" kern="1200" dirty="0"/>
              <a:t>Voorkeur bezoekers (weer)</a:t>
            </a:r>
          </a:p>
        </p:txBody>
      </p:sp>
      <p:sp>
        <p:nvSpPr>
          <p:cNvPr id="50" name="Vrije vorm: vorm 49">
            <a:extLst>
              <a:ext uri="{FF2B5EF4-FFF2-40B4-BE49-F238E27FC236}">
                <a16:creationId xmlns:a16="http://schemas.microsoft.com/office/drawing/2014/main" id="{12CB892B-EBD8-4FC5-961F-C6C5F5F188F9}"/>
              </a:ext>
            </a:extLst>
          </p:cNvPr>
          <p:cNvSpPr/>
          <p:nvPr/>
        </p:nvSpPr>
        <p:spPr>
          <a:xfrm rot="9427792">
            <a:off x="3644814" y="4003312"/>
            <a:ext cx="248297" cy="395596"/>
          </a:xfrm>
          <a:custGeom>
            <a:avLst/>
            <a:gdLst>
              <a:gd name="connsiteX0" fmla="*/ 0 w 248297"/>
              <a:gd name="connsiteY0" fmla="*/ 79119 h 395596"/>
              <a:gd name="connsiteX1" fmla="*/ 124149 w 248297"/>
              <a:gd name="connsiteY1" fmla="*/ 79119 h 395596"/>
              <a:gd name="connsiteX2" fmla="*/ 124149 w 248297"/>
              <a:gd name="connsiteY2" fmla="*/ 0 h 395596"/>
              <a:gd name="connsiteX3" fmla="*/ 248297 w 248297"/>
              <a:gd name="connsiteY3" fmla="*/ 197798 h 395596"/>
              <a:gd name="connsiteX4" fmla="*/ 124149 w 248297"/>
              <a:gd name="connsiteY4" fmla="*/ 395596 h 395596"/>
              <a:gd name="connsiteX5" fmla="*/ 124149 w 248297"/>
              <a:gd name="connsiteY5" fmla="*/ 316477 h 395596"/>
              <a:gd name="connsiteX6" fmla="*/ 0 w 248297"/>
              <a:gd name="connsiteY6" fmla="*/ 316477 h 395596"/>
              <a:gd name="connsiteX7" fmla="*/ 0 w 248297"/>
              <a:gd name="connsiteY7" fmla="*/ 79119 h 395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8297" h="395596">
                <a:moveTo>
                  <a:pt x="0" y="79119"/>
                </a:moveTo>
                <a:lnTo>
                  <a:pt x="124149" y="79119"/>
                </a:lnTo>
                <a:lnTo>
                  <a:pt x="124149" y="0"/>
                </a:lnTo>
                <a:lnTo>
                  <a:pt x="248297" y="197798"/>
                </a:lnTo>
                <a:lnTo>
                  <a:pt x="124149" y="395596"/>
                </a:lnTo>
                <a:lnTo>
                  <a:pt x="124149" y="316477"/>
                </a:lnTo>
                <a:lnTo>
                  <a:pt x="0" y="316477"/>
                </a:lnTo>
                <a:lnTo>
                  <a:pt x="0" y="79119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9119" rIns="74488" bIns="79118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nl-NL" sz="1600" kern="1200"/>
          </a:p>
        </p:txBody>
      </p:sp>
      <p:sp>
        <p:nvSpPr>
          <p:cNvPr id="51" name="Vrije vorm: vorm 50">
            <a:extLst>
              <a:ext uri="{FF2B5EF4-FFF2-40B4-BE49-F238E27FC236}">
                <a16:creationId xmlns:a16="http://schemas.microsoft.com/office/drawing/2014/main" id="{5EDE6BBE-064A-400F-B03C-727169FADEAB}"/>
              </a:ext>
            </a:extLst>
          </p:cNvPr>
          <p:cNvSpPr/>
          <p:nvPr/>
        </p:nvSpPr>
        <p:spPr>
          <a:xfrm>
            <a:off x="3963055" y="3180586"/>
            <a:ext cx="1445309" cy="1445309"/>
          </a:xfrm>
          <a:custGeom>
            <a:avLst/>
            <a:gdLst>
              <a:gd name="connsiteX0" fmla="*/ 0 w 1445309"/>
              <a:gd name="connsiteY0" fmla="*/ 722655 h 1445309"/>
              <a:gd name="connsiteX1" fmla="*/ 722655 w 1445309"/>
              <a:gd name="connsiteY1" fmla="*/ 0 h 1445309"/>
              <a:gd name="connsiteX2" fmla="*/ 1445310 w 1445309"/>
              <a:gd name="connsiteY2" fmla="*/ 722655 h 1445309"/>
              <a:gd name="connsiteX3" fmla="*/ 722655 w 1445309"/>
              <a:gd name="connsiteY3" fmla="*/ 1445310 h 1445309"/>
              <a:gd name="connsiteX4" fmla="*/ 0 w 1445309"/>
              <a:gd name="connsiteY4" fmla="*/ 722655 h 1445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5309" h="1445309">
                <a:moveTo>
                  <a:pt x="0" y="722655"/>
                </a:moveTo>
                <a:cubicBezTo>
                  <a:pt x="0" y="323544"/>
                  <a:pt x="323544" y="0"/>
                  <a:pt x="722655" y="0"/>
                </a:cubicBezTo>
                <a:cubicBezTo>
                  <a:pt x="1121766" y="0"/>
                  <a:pt x="1445310" y="323544"/>
                  <a:pt x="1445310" y="722655"/>
                </a:cubicBezTo>
                <a:cubicBezTo>
                  <a:pt x="1445310" y="1121766"/>
                  <a:pt x="1121766" y="1445310"/>
                  <a:pt x="722655" y="1445310"/>
                </a:cubicBezTo>
                <a:cubicBezTo>
                  <a:pt x="323544" y="1445310"/>
                  <a:pt x="0" y="1121766"/>
                  <a:pt x="0" y="722655"/>
                </a:cubicBezTo>
                <a:close/>
              </a:path>
            </a:pathLst>
          </a:custGeom>
          <a:solidFill>
            <a:srgbClr val="ED4D0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1981" tIns="231981" rIns="231981" bIns="231981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nl-NL" sz="1600" kern="1200" dirty="0"/>
              <a:t>Inkomen bezoekers</a:t>
            </a:r>
          </a:p>
        </p:txBody>
      </p:sp>
      <p:grpSp>
        <p:nvGrpSpPr>
          <p:cNvPr id="5" name="Groep 4">
            <a:extLst>
              <a:ext uri="{FF2B5EF4-FFF2-40B4-BE49-F238E27FC236}">
                <a16:creationId xmlns:a16="http://schemas.microsoft.com/office/drawing/2014/main" id="{ADF291BF-712E-4ED2-8CC7-42246BAB330C}"/>
              </a:ext>
            </a:extLst>
          </p:cNvPr>
          <p:cNvGrpSpPr/>
          <p:nvPr/>
        </p:nvGrpSpPr>
        <p:grpSpPr>
          <a:xfrm>
            <a:off x="7095083" y="1679359"/>
            <a:ext cx="4716628" cy="4422957"/>
            <a:chOff x="6344490" y="2565161"/>
            <a:chExt cx="4716628" cy="4422957"/>
          </a:xfrm>
        </p:grpSpPr>
        <p:cxnSp>
          <p:nvCxnSpPr>
            <p:cNvPr id="6" name="Rechte verbindingslijn 5">
              <a:extLst>
                <a:ext uri="{FF2B5EF4-FFF2-40B4-BE49-F238E27FC236}">
                  <a16:creationId xmlns:a16="http://schemas.microsoft.com/office/drawing/2014/main" id="{BCAD7F86-4A93-45E5-909E-78037B0A62EC}"/>
                </a:ext>
              </a:extLst>
            </p:cNvPr>
            <p:cNvCxnSpPr/>
            <p:nvPr/>
          </p:nvCxnSpPr>
          <p:spPr>
            <a:xfrm>
              <a:off x="7170624" y="2735304"/>
              <a:ext cx="0" cy="3528392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Rechte verbindingslijn 7">
              <a:extLst>
                <a:ext uri="{FF2B5EF4-FFF2-40B4-BE49-F238E27FC236}">
                  <a16:creationId xmlns:a16="http://schemas.microsoft.com/office/drawing/2014/main" id="{2140C0AB-6A23-4E36-A2D3-B8F885BCB52A}"/>
                </a:ext>
              </a:extLst>
            </p:cNvPr>
            <p:cNvCxnSpPr/>
            <p:nvPr/>
          </p:nvCxnSpPr>
          <p:spPr>
            <a:xfrm>
              <a:off x="7170624" y="2735304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27979451-4110-4546-83CE-C2702390C7F6}"/>
                </a:ext>
              </a:extLst>
            </p:cNvPr>
            <p:cNvCxnSpPr/>
            <p:nvPr/>
          </p:nvCxnSpPr>
          <p:spPr>
            <a:xfrm>
              <a:off x="7170624" y="3440982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B6764F1A-B9BE-4686-AA00-EA1BAC4CD48F}"/>
                </a:ext>
              </a:extLst>
            </p:cNvPr>
            <p:cNvCxnSpPr/>
            <p:nvPr/>
          </p:nvCxnSpPr>
          <p:spPr>
            <a:xfrm>
              <a:off x="7170624" y="414666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02A0C20B-F4EE-40F1-8611-215DA2F0FC1D}"/>
                </a:ext>
              </a:extLst>
            </p:cNvPr>
            <p:cNvCxnSpPr/>
            <p:nvPr/>
          </p:nvCxnSpPr>
          <p:spPr>
            <a:xfrm>
              <a:off x="7170624" y="48523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62180782-5CC1-48F1-8016-61462F52AF19}"/>
                </a:ext>
              </a:extLst>
            </p:cNvPr>
            <p:cNvCxnSpPr/>
            <p:nvPr/>
          </p:nvCxnSpPr>
          <p:spPr>
            <a:xfrm>
              <a:off x="7170624" y="5558016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0E3C4ED0-A9AC-4441-97C4-CBB8652EB6AE}"/>
                </a:ext>
              </a:extLst>
            </p:cNvPr>
            <p:cNvCxnSpPr/>
            <p:nvPr/>
          </p:nvCxnSpPr>
          <p:spPr>
            <a:xfrm>
              <a:off x="789070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A21E188D-6102-4E37-8DBC-305AE3D319F6}"/>
                </a:ext>
              </a:extLst>
            </p:cNvPr>
            <p:cNvCxnSpPr/>
            <p:nvPr/>
          </p:nvCxnSpPr>
          <p:spPr>
            <a:xfrm>
              <a:off x="861078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57878667-6CEE-40C3-89E3-30DB1C68554B}"/>
                </a:ext>
              </a:extLst>
            </p:cNvPr>
            <p:cNvCxnSpPr/>
            <p:nvPr/>
          </p:nvCxnSpPr>
          <p:spPr>
            <a:xfrm>
              <a:off x="933086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520627DF-1A20-4679-8346-55681BB2DDB1}"/>
                </a:ext>
              </a:extLst>
            </p:cNvPr>
            <p:cNvCxnSpPr/>
            <p:nvPr/>
          </p:nvCxnSpPr>
          <p:spPr>
            <a:xfrm>
              <a:off x="1005094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D36966B0-D330-42D8-8876-A375F9308CE3}"/>
                </a:ext>
              </a:extLst>
            </p:cNvPr>
            <p:cNvCxnSpPr/>
            <p:nvPr/>
          </p:nvCxnSpPr>
          <p:spPr>
            <a:xfrm>
              <a:off x="1077102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kstvak 17">
              <a:extLst>
                <a:ext uri="{FF2B5EF4-FFF2-40B4-BE49-F238E27FC236}">
                  <a16:creationId xmlns:a16="http://schemas.microsoft.com/office/drawing/2014/main" id="{97F9D340-9632-4000-8EA2-74D137906A68}"/>
                </a:ext>
              </a:extLst>
            </p:cNvPr>
            <p:cNvSpPr txBox="1"/>
            <p:nvPr/>
          </p:nvSpPr>
          <p:spPr>
            <a:xfrm>
              <a:off x="7983373" y="6618786"/>
              <a:ext cx="278153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totale vraag (× </a:t>
              </a:r>
              <a:r>
                <a:rPr lang="nl-NL" err="1"/>
                <a:t>mln</a:t>
              </a:r>
              <a:r>
                <a:rPr lang="nl-NL"/>
                <a:t> stuks)</a:t>
              </a:r>
            </a:p>
          </p:txBody>
        </p: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883105C4-9415-47EA-80AB-72375314D5C3}"/>
                </a:ext>
              </a:extLst>
            </p:cNvPr>
            <p:cNvSpPr txBox="1"/>
            <p:nvPr/>
          </p:nvSpPr>
          <p:spPr>
            <a:xfrm rot="16200000">
              <a:off x="6052102" y="3269808"/>
              <a:ext cx="9541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prijs (€)</a:t>
              </a:r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EAC2B876-384C-440F-AD53-5156B0A38817}"/>
                </a:ext>
              </a:extLst>
            </p:cNvPr>
            <p:cNvSpPr txBox="1"/>
            <p:nvPr/>
          </p:nvSpPr>
          <p:spPr>
            <a:xfrm>
              <a:off x="6852506" y="538218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</a:t>
              </a:r>
            </a:p>
          </p:txBody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70905BAD-0DD7-4120-8EFB-1ECE7B165B8A}"/>
                </a:ext>
              </a:extLst>
            </p:cNvPr>
            <p:cNvSpPr txBox="1"/>
            <p:nvPr/>
          </p:nvSpPr>
          <p:spPr>
            <a:xfrm>
              <a:off x="6852506" y="466210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/>
                <a:t>4</a:t>
              </a:r>
            </a:p>
          </p:txBody>
        </p: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61742BB3-AE42-4D34-9533-D1D0F38B3EDB}"/>
                </a:ext>
              </a:extLst>
            </p:cNvPr>
            <p:cNvSpPr txBox="1"/>
            <p:nvPr/>
          </p:nvSpPr>
          <p:spPr>
            <a:xfrm>
              <a:off x="6852506" y="3970485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6</a:t>
              </a:r>
            </a:p>
          </p:txBody>
        </p:sp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B57B07FB-D4AD-4E86-B8DD-2AFAD383153A}"/>
                </a:ext>
              </a:extLst>
            </p:cNvPr>
            <p:cNvSpPr txBox="1"/>
            <p:nvPr/>
          </p:nvSpPr>
          <p:spPr>
            <a:xfrm>
              <a:off x="6852506" y="3267240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8</a:t>
              </a:r>
            </a:p>
          </p:txBody>
        </p:sp>
        <p:sp>
          <p:nvSpPr>
            <p:cNvPr id="24" name="Tekstvak 23">
              <a:extLst>
                <a:ext uri="{FF2B5EF4-FFF2-40B4-BE49-F238E27FC236}">
                  <a16:creationId xmlns:a16="http://schemas.microsoft.com/office/drawing/2014/main" id="{2FA0B148-4415-4728-B6D6-EB7A22BC834F}"/>
                </a:ext>
              </a:extLst>
            </p:cNvPr>
            <p:cNvSpPr txBox="1"/>
            <p:nvPr/>
          </p:nvSpPr>
          <p:spPr>
            <a:xfrm>
              <a:off x="6724266" y="2565161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</a:t>
              </a:r>
            </a:p>
          </p:txBody>
        </p:sp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441CC031-DCFA-4F52-B0A0-2596C6163412}"/>
                </a:ext>
              </a:extLst>
            </p:cNvPr>
            <p:cNvSpPr txBox="1"/>
            <p:nvPr/>
          </p:nvSpPr>
          <p:spPr>
            <a:xfrm>
              <a:off x="7672030" y="6247202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50</a:t>
              </a:r>
            </a:p>
          </p:txBody>
        </p:sp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79A83626-11F5-434A-B8CD-C7A6FAFBC7E9}"/>
                </a:ext>
              </a:extLst>
            </p:cNvPr>
            <p:cNvSpPr txBox="1"/>
            <p:nvPr/>
          </p:nvSpPr>
          <p:spPr>
            <a:xfrm>
              <a:off x="8334851" y="6239905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100</a:t>
              </a:r>
            </a:p>
          </p:txBody>
        </p: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1A7A83EA-00F5-4FB0-B424-E387A7811033}"/>
                </a:ext>
              </a:extLst>
            </p:cNvPr>
            <p:cNvSpPr txBox="1"/>
            <p:nvPr/>
          </p:nvSpPr>
          <p:spPr>
            <a:xfrm>
              <a:off x="907062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150</a:t>
              </a:r>
            </a:p>
          </p:txBody>
        </p: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4D01EE23-6C5E-4586-843A-3512798697A2}"/>
                </a:ext>
              </a:extLst>
            </p:cNvPr>
            <p:cNvSpPr txBox="1"/>
            <p:nvPr/>
          </p:nvSpPr>
          <p:spPr>
            <a:xfrm>
              <a:off x="977800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200</a:t>
              </a:r>
            </a:p>
          </p:txBody>
        </p: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3C19AEFE-B3EC-46D0-8E99-95877802F8E1}"/>
                </a:ext>
              </a:extLst>
            </p:cNvPr>
            <p:cNvSpPr txBox="1"/>
            <p:nvPr/>
          </p:nvSpPr>
          <p:spPr>
            <a:xfrm>
              <a:off x="1049173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250</a:t>
              </a:r>
            </a:p>
          </p:txBody>
        </p:sp>
        <p:cxnSp>
          <p:nvCxnSpPr>
            <p:cNvPr id="30" name="Rechte verbindingslijn 29">
              <a:extLst>
                <a:ext uri="{FF2B5EF4-FFF2-40B4-BE49-F238E27FC236}">
                  <a16:creationId xmlns:a16="http://schemas.microsoft.com/office/drawing/2014/main" id="{9FD12456-D24B-4395-ADFF-8DEDA096F735}"/>
                </a:ext>
              </a:extLst>
            </p:cNvPr>
            <p:cNvCxnSpPr/>
            <p:nvPr/>
          </p:nvCxnSpPr>
          <p:spPr>
            <a:xfrm flipH="1">
              <a:off x="7169877" y="6272427"/>
              <a:ext cx="3636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B096FBB0-6184-40F7-94A8-9AC72A01ADEC}"/>
              </a:ext>
            </a:extLst>
          </p:cNvPr>
          <p:cNvCxnSpPr>
            <a:cxnSpLocks/>
          </p:cNvCxnSpPr>
          <p:nvPr/>
        </p:nvCxnSpPr>
        <p:spPr>
          <a:xfrm>
            <a:off x="7955280" y="1855348"/>
            <a:ext cx="3566160" cy="3512820"/>
          </a:xfrm>
          <a:prstGeom prst="line">
            <a:avLst/>
          </a:prstGeom>
          <a:ln w="38100">
            <a:solidFill>
              <a:srgbClr val="1A80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kstvak 33">
            <a:extLst>
              <a:ext uri="{FF2B5EF4-FFF2-40B4-BE49-F238E27FC236}">
                <a16:creationId xmlns:a16="http://schemas.microsoft.com/office/drawing/2014/main" id="{5C7771FC-F0E9-4113-B770-05A5B21B63F5}"/>
              </a:ext>
            </a:extLst>
          </p:cNvPr>
          <p:cNvSpPr txBox="1"/>
          <p:nvPr/>
        </p:nvSpPr>
        <p:spPr>
          <a:xfrm>
            <a:off x="8174459" y="1824650"/>
            <a:ext cx="449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baseline="-25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EDDBE601-60DB-4858-9D78-5C8F66EF9003}"/>
              </a:ext>
            </a:extLst>
          </p:cNvPr>
          <p:cNvSpPr/>
          <p:nvPr/>
        </p:nvSpPr>
        <p:spPr>
          <a:xfrm>
            <a:off x="8799826" y="1307631"/>
            <a:ext cx="1834798" cy="369332"/>
          </a:xfrm>
          <a:prstGeom prst="rect">
            <a:avLst/>
          </a:prstGeom>
          <a:ln>
            <a:solidFill>
              <a:srgbClr val="1A80B6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r>
              <a:rPr lang="nl-NL" dirty="0"/>
              <a:t> = -25P + 250</a:t>
            </a:r>
          </a:p>
        </p:txBody>
      </p:sp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6AFAAEAA-295A-4B85-BEFF-A0E2A2E7D828}"/>
              </a:ext>
            </a:extLst>
          </p:cNvPr>
          <p:cNvCxnSpPr>
            <a:cxnSpLocks/>
          </p:cNvCxnSpPr>
          <p:nvPr/>
        </p:nvCxnSpPr>
        <p:spPr>
          <a:xfrm>
            <a:off x="8658329" y="1864025"/>
            <a:ext cx="2997994" cy="2952750"/>
          </a:xfrm>
          <a:prstGeom prst="line">
            <a:avLst/>
          </a:prstGeom>
          <a:ln w="381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al 1">
            <a:extLst>
              <a:ext uri="{FF2B5EF4-FFF2-40B4-BE49-F238E27FC236}">
                <a16:creationId xmlns:a16="http://schemas.microsoft.com/office/drawing/2014/main" id="{AF568F56-9B9D-4181-A004-81C187046D56}"/>
              </a:ext>
            </a:extLst>
          </p:cNvPr>
          <p:cNvSpPr/>
          <p:nvPr/>
        </p:nvSpPr>
        <p:spPr>
          <a:xfrm>
            <a:off x="9305683" y="3202949"/>
            <a:ext cx="144000" cy="144000"/>
          </a:xfrm>
          <a:prstGeom prst="ellipse">
            <a:avLst/>
          </a:prstGeom>
          <a:solidFill>
            <a:srgbClr val="51A041"/>
          </a:solidFill>
          <a:ln>
            <a:solidFill>
              <a:srgbClr val="51A0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F9CE89FD-526E-4D8D-968F-49BD27D31064}"/>
              </a:ext>
            </a:extLst>
          </p:cNvPr>
          <p:cNvSpPr txBox="1"/>
          <p:nvPr/>
        </p:nvSpPr>
        <p:spPr>
          <a:xfrm>
            <a:off x="8799826" y="1777222"/>
            <a:ext cx="526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Q</a:t>
            </a:r>
            <a:r>
              <a:rPr lang="nl-NL" baseline="-25000" dirty="0"/>
              <a:t>v2</a:t>
            </a:r>
          </a:p>
        </p:txBody>
      </p:sp>
      <p:pic>
        <p:nvPicPr>
          <p:cNvPr id="36" name="Afbeelding 35" descr="Afbeelding met pizza, punt, voedsel, stuk&#10;&#10;Automatisch gegenereerde beschrijving">
            <a:extLst>
              <a:ext uri="{FF2B5EF4-FFF2-40B4-BE49-F238E27FC236}">
                <a16:creationId xmlns:a16="http://schemas.microsoft.com/office/drawing/2014/main" id="{64947E5E-5AD7-45DE-AD01-350794DDFE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632" y="256697"/>
            <a:ext cx="1638883" cy="1245551"/>
          </a:xfrm>
          <a:prstGeom prst="rect">
            <a:avLst/>
          </a:prstGeom>
        </p:spPr>
      </p:pic>
      <p:sp>
        <p:nvSpPr>
          <p:cNvPr id="52" name="Rechthoek: afgeronde hoeken 51">
            <a:extLst>
              <a:ext uri="{FF2B5EF4-FFF2-40B4-BE49-F238E27FC236}">
                <a16:creationId xmlns:a16="http://schemas.microsoft.com/office/drawing/2014/main" id="{838A5239-AA60-4C5C-A8D9-E072703F663F}"/>
              </a:ext>
            </a:extLst>
          </p:cNvPr>
          <p:cNvSpPr/>
          <p:nvPr/>
        </p:nvSpPr>
        <p:spPr>
          <a:xfrm>
            <a:off x="5282071" y="843240"/>
            <a:ext cx="914400" cy="369332"/>
          </a:xfrm>
          <a:prstGeom prst="roundRect">
            <a:avLst/>
          </a:prstGeom>
          <a:solidFill>
            <a:srgbClr val="51A041"/>
          </a:solidFill>
          <a:ln>
            <a:solidFill>
              <a:srgbClr val="51A04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OVER</a:t>
            </a:r>
          </a:p>
        </p:txBody>
      </p:sp>
      <p:sp>
        <p:nvSpPr>
          <p:cNvPr id="53" name="Rechthoek: afgeronde hoeken 52">
            <a:extLst>
              <a:ext uri="{FF2B5EF4-FFF2-40B4-BE49-F238E27FC236}">
                <a16:creationId xmlns:a16="http://schemas.microsoft.com/office/drawing/2014/main" id="{A1EB57DE-1B78-47AE-8C03-93A9F6A6D0D8}"/>
              </a:ext>
            </a:extLst>
          </p:cNvPr>
          <p:cNvSpPr/>
          <p:nvPr/>
        </p:nvSpPr>
        <p:spPr>
          <a:xfrm>
            <a:off x="4151360" y="829282"/>
            <a:ext cx="914400" cy="369332"/>
          </a:xfrm>
          <a:prstGeom prst="roundRect">
            <a:avLst/>
          </a:prstGeom>
          <a:solidFill>
            <a:srgbClr val="ED4D0F"/>
          </a:solidFill>
          <a:ln>
            <a:solidFill>
              <a:srgbClr val="ED4D0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VAN</a:t>
            </a:r>
          </a:p>
        </p:txBody>
      </p:sp>
      <p:cxnSp>
        <p:nvCxnSpPr>
          <p:cNvPr id="56" name="Rechte verbindingslijn 55">
            <a:extLst>
              <a:ext uri="{FF2B5EF4-FFF2-40B4-BE49-F238E27FC236}">
                <a16:creationId xmlns:a16="http://schemas.microsoft.com/office/drawing/2014/main" id="{90392DD8-9E3C-4EAA-8556-544F91831275}"/>
              </a:ext>
            </a:extLst>
          </p:cNvPr>
          <p:cNvCxnSpPr>
            <a:cxnSpLocks/>
          </p:cNvCxnSpPr>
          <p:nvPr/>
        </p:nvCxnSpPr>
        <p:spPr>
          <a:xfrm>
            <a:off x="8808645" y="1326697"/>
            <a:ext cx="1825979" cy="337486"/>
          </a:xfrm>
          <a:prstGeom prst="line">
            <a:avLst/>
          </a:prstGeom>
          <a:ln>
            <a:solidFill>
              <a:srgbClr val="ED4D0F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0" name="Rechte verbindingslijn 59">
            <a:extLst>
              <a:ext uri="{FF2B5EF4-FFF2-40B4-BE49-F238E27FC236}">
                <a16:creationId xmlns:a16="http://schemas.microsoft.com/office/drawing/2014/main" id="{DE14266E-5CB2-4148-8304-44B7CF137062}"/>
              </a:ext>
            </a:extLst>
          </p:cNvPr>
          <p:cNvCxnSpPr/>
          <p:nvPr/>
        </p:nvCxnSpPr>
        <p:spPr>
          <a:xfrm flipV="1">
            <a:off x="8799826" y="1304877"/>
            <a:ext cx="1834798" cy="368621"/>
          </a:xfrm>
          <a:prstGeom prst="line">
            <a:avLst/>
          </a:prstGeom>
          <a:ln>
            <a:solidFill>
              <a:srgbClr val="ED4D0F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Tekstvak 3">
            <a:extLst>
              <a:ext uri="{FF2B5EF4-FFF2-40B4-BE49-F238E27FC236}">
                <a16:creationId xmlns:a16="http://schemas.microsoft.com/office/drawing/2014/main" id="{5A9D4E8A-7384-00D3-42BE-28EF3E043E94}"/>
              </a:ext>
            </a:extLst>
          </p:cNvPr>
          <p:cNvSpPr txBox="1"/>
          <p:nvPr/>
        </p:nvSpPr>
        <p:spPr>
          <a:xfrm>
            <a:off x="2680150" y="1321222"/>
            <a:ext cx="4365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u="sng" dirty="0">
                <a:solidFill>
                  <a:srgbClr val="ED4D0F"/>
                </a:solidFill>
              </a:rPr>
              <a:t>Bij dezelfde prijs </a:t>
            </a:r>
            <a:r>
              <a:rPr lang="nl-NL" dirty="0">
                <a:solidFill>
                  <a:srgbClr val="ED4D0F"/>
                </a:solidFill>
              </a:rPr>
              <a:t>neemt de vraag toe / af.</a:t>
            </a:r>
          </a:p>
        </p:txBody>
      </p:sp>
    </p:spTree>
    <p:extLst>
      <p:ext uri="{BB962C8B-B14F-4D97-AF65-F5344CB8AC3E}">
        <p14:creationId xmlns:p14="http://schemas.microsoft.com/office/powerpoint/2010/main" val="373800997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42" presetClass="path" presetSubtype="0" accel="50000" decel="50000" fill="hold" grpId="1" nodeType="after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-6.25E-7 3.7037E-6 L 0.0849 0.14606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45" y="7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5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8" grpId="0" animBg="1"/>
      <p:bldP spid="49" grpId="0" animBg="1"/>
      <p:bldP spid="50" grpId="0" animBg="1"/>
      <p:bldP spid="51" grpId="0" animBg="1"/>
      <p:bldP spid="2" grpId="0" animBg="1"/>
      <p:bldP spid="2" grpId="1" animBg="1"/>
      <p:bldP spid="47" grpId="0"/>
      <p:bldP spid="52" grpId="0" animBg="1"/>
      <p:bldP spid="53" grpId="0" animBg="1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829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D82903A5-6512-45A4-905F-3C2FF8F787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Betalingsbereidheid: de vraaglijn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0411B11-D7EE-4A52-A0A2-D47C95F79F88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nl-NL"/>
              <a:t>Consumentensurplus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83D9130-8331-4BBA-9511-FE4D4B362DEC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nl-NL"/>
              <a:t>Veranderingen van de vraaglijn</a:t>
            </a:r>
          </a:p>
        </p:txBody>
      </p:sp>
    </p:spTree>
    <p:extLst>
      <p:ext uri="{BB962C8B-B14F-4D97-AF65-F5344CB8AC3E}">
        <p14:creationId xmlns:p14="http://schemas.microsoft.com/office/powerpoint/2010/main" val="3524911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46CA8A-064B-4A60-92FB-A1BDD95C3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Betalingsbereidheid</a:t>
            </a:r>
            <a:br>
              <a:rPr lang="nl-NL"/>
            </a:br>
            <a:r>
              <a:rPr lang="nl-NL" sz="1400">
                <a:solidFill>
                  <a:schemeClr val="bg1">
                    <a:lumMod val="50000"/>
                    <a:lumOff val="50000"/>
                  </a:schemeClr>
                </a:solidFill>
              </a:rPr>
              <a:t>maximaal uitgeven aan een product</a:t>
            </a:r>
            <a:endParaRPr lang="nl-NL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F07259-1923-41C2-8B0F-C2E1B86BF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5" y="1809754"/>
            <a:ext cx="5411786" cy="43397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/>
              <a:t>Hoeveel producten worden er gevraagd bij een bepaalde prijs?</a:t>
            </a:r>
          </a:p>
          <a:p>
            <a:pPr>
              <a:spcBef>
                <a:spcPts val="1200"/>
              </a:spcBef>
            </a:pPr>
            <a:r>
              <a:rPr lang="nl-NL" sz="1800"/>
              <a:t>mensen hebben verschillende betalingsbereidheid:</a:t>
            </a:r>
          </a:p>
          <a:p>
            <a:pPr lvl="1">
              <a:spcBef>
                <a:spcPts val="600"/>
              </a:spcBef>
            </a:pPr>
            <a:r>
              <a:rPr lang="nl-NL" sz="1600"/>
              <a:t>Sabine maximaal € 20</a:t>
            </a:r>
          </a:p>
          <a:p>
            <a:pPr lvl="1">
              <a:spcBef>
                <a:spcPts val="600"/>
              </a:spcBef>
            </a:pPr>
            <a:r>
              <a:rPr lang="nl-NL" sz="1600"/>
              <a:t>Youssef maximaal € 18</a:t>
            </a:r>
          </a:p>
          <a:p>
            <a:pPr lvl="1">
              <a:spcBef>
                <a:spcPts val="600"/>
              </a:spcBef>
            </a:pPr>
            <a:r>
              <a:rPr lang="nl-NL" sz="1600"/>
              <a:t>Sander maximaal € 15</a:t>
            </a:r>
          </a:p>
          <a:p>
            <a:pPr lvl="1">
              <a:spcBef>
                <a:spcPts val="600"/>
              </a:spcBef>
            </a:pPr>
            <a:r>
              <a:rPr lang="nl-NL" sz="1600"/>
              <a:t>Irene maximaal € 14</a:t>
            </a:r>
          </a:p>
          <a:p>
            <a:pPr lvl="1">
              <a:spcBef>
                <a:spcPts val="600"/>
              </a:spcBef>
            </a:pPr>
            <a:r>
              <a:rPr lang="nl-NL" sz="1600" err="1"/>
              <a:t>Maze</a:t>
            </a:r>
            <a:r>
              <a:rPr lang="nl-NL" sz="1600"/>
              <a:t> niet meer dan € 10</a:t>
            </a:r>
          </a:p>
          <a:p>
            <a:pPr marL="0" indent="0">
              <a:spcBef>
                <a:spcPts val="1200"/>
              </a:spcBef>
              <a:buNone/>
            </a:pPr>
            <a:endParaRPr lang="nl-NL" sz="2000" b="1"/>
          </a:p>
          <a:p>
            <a:pPr marL="0" indent="0">
              <a:spcBef>
                <a:spcPts val="1200"/>
              </a:spcBef>
              <a:buNone/>
            </a:pPr>
            <a:r>
              <a:rPr lang="nl-NL" sz="2000" b="1"/>
              <a:t>hoe lager de prijs → hoe groter de vraag</a:t>
            </a:r>
          </a:p>
          <a:p>
            <a:pPr marL="0" indent="0">
              <a:spcBef>
                <a:spcPts val="1200"/>
              </a:spcBef>
              <a:buNone/>
            </a:pPr>
            <a:endParaRPr lang="nl-NL"/>
          </a:p>
          <a:p>
            <a:pPr marL="0" indent="0">
              <a:spcBef>
                <a:spcPts val="1200"/>
              </a:spcBef>
              <a:buNone/>
            </a:pPr>
            <a:endParaRPr lang="nl-NL"/>
          </a:p>
        </p:txBody>
      </p:sp>
      <p:pic>
        <p:nvPicPr>
          <p:cNvPr id="5" name="Afbeelding 4" descr="Afbeelding met tafel, zitten, computer, zwart&#10;&#10;Automatisch gegenereerde beschrijving">
            <a:extLst>
              <a:ext uri="{FF2B5EF4-FFF2-40B4-BE49-F238E27FC236}">
                <a16:creationId xmlns:a16="http://schemas.microsoft.com/office/drawing/2014/main" id="{B0356753-F022-40BB-9C01-581CCF77FA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8138" y="432716"/>
            <a:ext cx="1396052" cy="1308799"/>
          </a:xfrm>
          <a:prstGeom prst="rect">
            <a:avLst/>
          </a:prstGeom>
        </p:spPr>
      </p:pic>
      <p:sp>
        <p:nvSpPr>
          <p:cNvPr id="29" name="Rechthoek 28">
            <a:extLst>
              <a:ext uri="{FF2B5EF4-FFF2-40B4-BE49-F238E27FC236}">
                <a16:creationId xmlns:a16="http://schemas.microsoft.com/office/drawing/2014/main" id="{43DF43BF-2917-4A77-8750-A0893519A9C5}"/>
              </a:ext>
            </a:extLst>
          </p:cNvPr>
          <p:cNvSpPr/>
          <p:nvPr/>
        </p:nvSpPr>
        <p:spPr>
          <a:xfrm>
            <a:off x="11111785" y="4712897"/>
            <a:ext cx="396000" cy="1404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err="1"/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571A81F0-BEC5-4581-93F8-FBF7E9ECAF7A}"/>
              </a:ext>
            </a:extLst>
          </p:cNvPr>
          <p:cNvSpPr txBox="1"/>
          <p:nvPr/>
        </p:nvSpPr>
        <p:spPr>
          <a:xfrm rot="16200000">
            <a:off x="10986909" y="5244226"/>
            <a:ext cx="645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err="1">
                <a:solidFill>
                  <a:schemeClr val="bg1"/>
                </a:solidFill>
              </a:rPr>
              <a:t>Maze</a:t>
            </a:r>
            <a:endParaRPr lang="nl-NL" b="1">
              <a:solidFill>
                <a:schemeClr val="bg1"/>
              </a:solidFill>
            </a:endParaRPr>
          </a:p>
        </p:txBody>
      </p:sp>
      <p:sp>
        <p:nvSpPr>
          <p:cNvPr id="32" name="Rechthoek 31">
            <a:extLst>
              <a:ext uri="{FF2B5EF4-FFF2-40B4-BE49-F238E27FC236}">
                <a16:creationId xmlns:a16="http://schemas.microsoft.com/office/drawing/2014/main" id="{B098CA7B-240E-457B-989E-F1333E380792}"/>
              </a:ext>
            </a:extLst>
          </p:cNvPr>
          <p:cNvSpPr/>
          <p:nvPr/>
        </p:nvSpPr>
        <p:spPr>
          <a:xfrm>
            <a:off x="10399511" y="4177509"/>
            <a:ext cx="396000" cy="1944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err="1"/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E5256E49-5447-45F4-88A5-9F3DAFE27686}"/>
              </a:ext>
            </a:extLst>
          </p:cNvPr>
          <p:cNvSpPr txBox="1"/>
          <p:nvPr/>
        </p:nvSpPr>
        <p:spPr>
          <a:xfrm rot="16200000">
            <a:off x="10280702" y="5253908"/>
            <a:ext cx="6263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>
                <a:solidFill>
                  <a:schemeClr val="bg1"/>
                </a:solidFill>
              </a:rPr>
              <a:t>Irene</a:t>
            </a:r>
            <a:endParaRPr lang="nl-NL" b="1">
              <a:solidFill>
                <a:schemeClr val="bg1"/>
              </a:solidFill>
            </a:endParaRPr>
          </a:p>
        </p:txBody>
      </p:sp>
      <p:sp>
        <p:nvSpPr>
          <p:cNvPr id="34" name="Rechthoek 33">
            <a:extLst>
              <a:ext uri="{FF2B5EF4-FFF2-40B4-BE49-F238E27FC236}">
                <a16:creationId xmlns:a16="http://schemas.microsoft.com/office/drawing/2014/main" id="{F2F4333B-6406-4D2D-B14B-C55BB2734509}"/>
              </a:ext>
            </a:extLst>
          </p:cNvPr>
          <p:cNvSpPr/>
          <p:nvPr/>
        </p:nvSpPr>
        <p:spPr>
          <a:xfrm>
            <a:off x="9668580" y="4002588"/>
            <a:ext cx="396000" cy="2106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err="1"/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413A06F5-E2C1-451C-8484-E330300F28B0}"/>
              </a:ext>
            </a:extLst>
          </p:cNvPr>
          <p:cNvSpPr txBox="1"/>
          <p:nvPr/>
        </p:nvSpPr>
        <p:spPr>
          <a:xfrm rot="16200000">
            <a:off x="9476089" y="5176611"/>
            <a:ext cx="7809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>
                <a:solidFill>
                  <a:schemeClr val="bg1"/>
                </a:solidFill>
              </a:rPr>
              <a:t>Sander</a:t>
            </a:r>
            <a:endParaRPr lang="nl-NL" b="1">
              <a:solidFill>
                <a:schemeClr val="bg1"/>
              </a:solidFill>
            </a:endParaRPr>
          </a:p>
        </p:txBody>
      </p:sp>
      <p:sp>
        <p:nvSpPr>
          <p:cNvPr id="36" name="Rechthoek 35">
            <a:extLst>
              <a:ext uri="{FF2B5EF4-FFF2-40B4-BE49-F238E27FC236}">
                <a16:creationId xmlns:a16="http://schemas.microsoft.com/office/drawing/2014/main" id="{0A99D65B-2745-43A0-8405-CD01F461E3A3}"/>
              </a:ext>
            </a:extLst>
          </p:cNvPr>
          <p:cNvSpPr/>
          <p:nvPr/>
        </p:nvSpPr>
        <p:spPr>
          <a:xfrm>
            <a:off x="8956494" y="3569142"/>
            <a:ext cx="396000" cy="2556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err="1"/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86D46C9D-888A-49D5-8F21-5EA8CCFCDF00}"/>
              </a:ext>
            </a:extLst>
          </p:cNvPr>
          <p:cNvSpPr txBox="1"/>
          <p:nvPr/>
        </p:nvSpPr>
        <p:spPr>
          <a:xfrm rot="16200000">
            <a:off x="8740194" y="5153560"/>
            <a:ext cx="8270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>
                <a:solidFill>
                  <a:schemeClr val="bg1"/>
                </a:solidFill>
              </a:rPr>
              <a:t>Youssef</a:t>
            </a:r>
            <a:endParaRPr lang="nl-NL" b="1">
              <a:solidFill>
                <a:schemeClr val="bg1"/>
              </a:solidFill>
            </a:endParaRPr>
          </a:p>
        </p:txBody>
      </p:sp>
      <p:sp>
        <p:nvSpPr>
          <p:cNvPr id="38" name="Rechthoek 37">
            <a:extLst>
              <a:ext uri="{FF2B5EF4-FFF2-40B4-BE49-F238E27FC236}">
                <a16:creationId xmlns:a16="http://schemas.microsoft.com/office/drawing/2014/main" id="{1E456793-E02C-4D37-89B0-21A66612B08E}"/>
              </a:ext>
            </a:extLst>
          </p:cNvPr>
          <p:cNvSpPr/>
          <p:nvPr/>
        </p:nvSpPr>
        <p:spPr>
          <a:xfrm>
            <a:off x="8236924" y="3301244"/>
            <a:ext cx="396000" cy="2808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err="1"/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5858C598-D6D0-457C-BEF0-5FDBF751BBE4}"/>
              </a:ext>
            </a:extLst>
          </p:cNvPr>
          <p:cNvSpPr txBox="1"/>
          <p:nvPr/>
        </p:nvSpPr>
        <p:spPr>
          <a:xfrm rot="16200000">
            <a:off x="8058243" y="5188634"/>
            <a:ext cx="7569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>
                <a:solidFill>
                  <a:schemeClr val="bg1"/>
                </a:solidFill>
              </a:rPr>
              <a:t>Sabine</a:t>
            </a:r>
            <a:endParaRPr lang="nl-NL" b="1">
              <a:solidFill>
                <a:schemeClr val="bg1"/>
              </a:solidFill>
            </a:endParaRP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631F53AC-A907-4B7A-94FC-AF7DA8296BA6}"/>
              </a:ext>
            </a:extLst>
          </p:cNvPr>
          <p:cNvSpPr txBox="1"/>
          <p:nvPr/>
        </p:nvSpPr>
        <p:spPr>
          <a:xfrm>
            <a:off x="7545112" y="3637092"/>
            <a:ext cx="441146" cy="36933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>
                <a:solidFill>
                  <a:schemeClr val="bg1"/>
                </a:solidFill>
              </a:rPr>
              <a:t>16</a:t>
            </a:r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241620E5-8ECF-4CE0-9A54-7393285F105B}"/>
              </a:ext>
            </a:extLst>
          </p:cNvPr>
          <p:cNvSpPr txBox="1"/>
          <p:nvPr/>
        </p:nvSpPr>
        <p:spPr>
          <a:xfrm>
            <a:off x="9679739" y="405395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>
                <a:solidFill>
                  <a:schemeClr val="bg1"/>
                </a:solidFill>
              </a:rPr>
              <a:t>15</a:t>
            </a:r>
            <a:endParaRPr lang="nl-NL">
              <a:solidFill>
                <a:schemeClr val="bg1"/>
              </a:solidFill>
            </a:endParaRPr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3FDA4BDB-6084-4C03-A8EF-083EDC14AD2A}"/>
              </a:ext>
            </a:extLst>
          </p:cNvPr>
          <p:cNvSpPr txBox="1"/>
          <p:nvPr/>
        </p:nvSpPr>
        <p:spPr>
          <a:xfrm>
            <a:off x="8952124" y="359477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>
                <a:solidFill>
                  <a:schemeClr val="bg1"/>
                </a:solidFill>
              </a:rPr>
              <a:t>18</a:t>
            </a:r>
            <a:endParaRPr lang="nl-NL">
              <a:solidFill>
                <a:schemeClr val="bg1"/>
              </a:solidFill>
            </a:endParaRPr>
          </a:p>
        </p:txBody>
      </p:sp>
      <p:sp>
        <p:nvSpPr>
          <p:cNvPr id="48" name="Tekstvak 47">
            <a:extLst>
              <a:ext uri="{FF2B5EF4-FFF2-40B4-BE49-F238E27FC236}">
                <a16:creationId xmlns:a16="http://schemas.microsoft.com/office/drawing/2014/main" id="{808553CA-D685-4939-B622-508217E05681}"/>
              </a:ext>
            </a:extLst>
          </p:cNvPr>
          <p:cNvSpPr txBox="1"/>
          <p:nvPr/>
        </p:nvSpPr>
        <p:spPr>
          <a:xfrm>
            <a:off x="8249953" y="326949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>
                <a:solidFill>
                  <a:schemeClr val="bg1"/>
                </a:solidFill>
              </a:rPr>
              <a:t>20</a:t>
            </a:r>
            <a:endParaRPr lang="nl-NL">
              <a:solidFill>
                <a:schemeClr val="bg1"/>
              </a:solidFill>
            </a:endParaRP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1BA25F8B-6CE6-4E0F-81A2-889C1EE0462E}"/>
              </a:ext>
            </a:extLst>
          </p:cNvPr>
          <p:cNvSpPr txBox="1"/>
          <p:nvPr/>
        </p:nvSpPr>
        <p:spPr>
          <a:xfrm>
            <a:off x="11120493" y="4752084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>
                <a:solidFill>
                  <a:schemeClr val="bg1"/>
                </a:solidFill>
              </a:rPr>
              <a:t>10</a:t>
            </a:r>
            <a:endParaRPr lang="nl-NL">
              <a:solidFill>
                <a:schemeClr val="bg1"/>
              </a:solidFill>
            </a:endParaRPr>
          </a:p>
        </p:txBody>
      </p:sp>
      <p:sp>
        <p:nvSpPr>
          <p:cNvPr id="51" name="Tekstvak 50">
            <a:extLst>
              <a:ext uri="{FF2B5EF4-FFF2-40B4-BE49-F238E27FC236}">
                <a16:creationId xmlns:a16="http://schemas.microsoft.com/office/drawing/2014/main" id="{EACF7B6F-CE3C-4864-965F-41D4426F459D}"/>
              </a:ext>
            </a:extLst>
          </p:cNvPr>
          <p:cNvSpPr txBox="1"/>
          <p:nvPr/>
        </p:nvSpPr>
        <p:spPr>
          <a:xfrm>
            <a:off x="10411917" y="4215595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>
                <a:solidFill>
                  <a:schemeClr val="bg1"/>
                </a:solidFill>
              </a:rPr>
              <a:t>14</a:t>
            </a:r>
            <a:endParaRPr lang="nl-NL">
              <a:solidFill>
                <a:schemeClr val="bg1"/>
              </a:solidFill>
            </a:endParaRPr>
          </a:p>
        </p:txBody>
      </p:sp>
      <p:grpSp>
        <p:nvGrpSpPr>
          <p:cNvPr id="130" name="Groep 129">
            <a:extLst>
              <a:ext uri="{FF2B5EF4-FFF2-40B4-BE49-F238E27FC236}">
                <a16:creationId xmlns:a16="http://schemas.microsoft.com/office/drawing/2014/main" id="{244798E4-C133-46D6-A460-1E938D7110E0}"/>
              </a:ext>
            </a:extLst>
          </p:cNvPr>
          <p:cNvGrpSpPr/>
          <p:nvPr/>
        </p:nvGrpSpPr>
        <p:grpSpPr>
          <a:xfrm>
            <a:off x="8095283" y="3606548"/>
            <a:ext cx="4187185" cy="369332"/>
            <a:chOff x="878561" y="5901687"/>
            <a:chExt cx="4187185" cy="369332"/>
          </a:xfrm>
        </p:grpSpPr>
        <p:sp>
          <p:nvSpPr>
            <p:cNvPr id="41" name="Tekstvak 40">
              <a:extLst>
                <a:ext uri="{FF2B5EF4-FFF2-40B4-BE49-F238E27FC236}">
                  <a16:creationId xmlns:a16="http://schemas.microsoft.com/office/drawing/2014/main" id="{9D3571CD-077B-4057-8CAE-218F1FC214E8}"/>
                </a:ext>
              </a:extLst>
            </p:cNvPr>
            <p:cNvSpPr txBox="1"/>
            <p:nvPr/>
          </p:nvSpPr>
          <p:spPr>
            <a:xfrm>
              <a:off x="4457887" y="5901687"/>
              <a:ext cx="60785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prijs</a:t>
              </a:r>
            </a:p>
          </p:txBody>
        </p:sp>
        <p:cxnSp>
          <p:nvCxnSpPr>
            <p:cNvPr id="52" name="Rechte verbindingslijn 51">
              <a:extLst>
                <a:ext uri="{FF2B5EF4-FFF2-40B4-BE49-F238E27FC236}">
                  <a16:creationId xmlns:a16="http://schemas.microsoft.com/office/drawing/2014/main" id="{F23A40BA-DE46-41DE-B5C3-999B1C9FB6EF}"/>
                </a:ext>
              </a:extLst>
            </p:cNvPr>
            <p:cNvCxnSpPr/>
            <p:nvPr/>
          </p:nvCxnSpPr>
          <p:spPr>
            <a:xfrm>
              <a:off x="878561" y="6116897"/>
              <a:ext cx="3592016" cy="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Tekstvak 100">
            <a:extLst>
              <a:ext uri="{FF2B5EF4-FFF2-40B4-BE49-F238E27FC236}">
                <a16:creationId xmlns:a16="http://schemas.microsoft.com/office/drawing/2014/main" id="{384ED112-8F6F-40BE-8F1B-50BC74799AA0}"/>
              </a:ext>
            </a:extLst>
          </p:cNvPr>
          <p:cNvSpPr txBox="1"/>
          <p:nvPr/>
        </p:nvSpPr>
        <p:spPr>
          <a:xfrm>
            <a:off x="8872558" y="2092607"/>
            <a:ext cx="1800493" cy="369332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>
                <a:solidFill>
                  <a:schemeClr val="bg1"/>
                </a:solidFill>
              </a:rPr>
              <a:t>bioscoopkaartje</a:t>
            </a:r>
          </a:p>
        </p:txBody>
      </p:sp>
      <p:grpSp>
        <p:nvGrpSpPr>
          <p:cNvPr id="103" name="Groep 102">
            <a:extLst>
              <a:ext uri="{FF2B5EF4-FFF2-40B4-BE49-F238E27FC236}">
                <a16:creationId xmlns:a16="http://schemas.microsoft.com/office/drawing/2014/main" id="{C526BE76-419E-4E9F-AF7F-1DFD288CD618}"/>
              </a:ext>
            </a:extLst>
          </p:cNvPr>
          <p:cNvGrpSpPr/>
          <p:nvPr/>
        </p:nvGrpSpPr>
        <p:grpSpPr>
          <a:xfrm>
            <a:off x="7285583" y="2417270"/>
            <a:ext cx="4502207" cy="4257857"/>
            <a:chOff x="6382590" y="2565161"/>
            <a:chExt cx="4502207" cy="4257857"/>
          </a:xfrm>
        </p:grpSpPr>
        <p:cxnSp>
          <p:nvCxnSpPr>
            <p:cNvPr id="104" name="Rechte verbindingslijn 103">
              <a:extLst>
                <a:ext uri="{FF2B5EF4-FFF2-40B4-BE49-F238E27FC236}">
                  <a16:creationId xmlns:a16="http://schemas.microsoft.com/office/drawing/2014/main" id="{D661FCBB-6C13-46E8-9C1B-BE396B0C2598}"/>
                </a:ext>
              </a:extLst>
            </p:cNvPr>
            <p:cNvCxnSpPr/>
            <p:nvPr/>
          </p:nvCxnSpPr>
          <p:spPr>
            <a:xfrm>
              <a:off x="7170624" y="2735304"/>
              <a:ext cx="0" cy="3528392"/>
            </a:xfrm>
            <a:prstGeom prst="line">
              <a:avLst/>
            </a:prstGeom>
            <a:ln w="38100" cap="sq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Rechte verbindingslijn 104">
              <a:extLst>
                <a:ext uri="{FF2B5EF4-FFF2-40B4-BE49-F238E27FC236}">
                  <a16:creationId xmlns:a16="http://schemas.microsoft.com/office/drawing/2014/main" id="{33E397C5-1833-4214-A3AD-7062A183EE01}"/>
                </a:ext>
              </a:extLst>
            </p:cNvPr>
            <p:cNvCxnSpPr/>
            <p:nvPr/>
          </p:nvCxnSpPr>
          <p:spPr>
            <a:xfrm>
              <a:off x="7170624" y="2735304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Rechte verbindingslijn 105">
              <a:extLst>
                <a:ext uri="{FF2B5EF4-FFF2-40B4-BE49-F238E27FC236}">
                  <a16:creationId xmlns:a16="http://schemas.microsoft.com/office/drawing/2014/main" id="{AC3BA6C8-A205-4C4C-A746-4CA31670041B}"/>
                </a:ext>
              </a:extLst>
            </p:cNvPr>
            <p:cNvCxnSpPr/>
            <p:nvPr/>
          </p:nvCxnSpPr>
          <p:spPr>
            <a:xfrm>
              <a:off x="7170624" y="3440982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Rechte verbindingslijn 106">
              <a:extLst>
                <a:ext uri="{FF2B5EF4-FFF2-40B4-BE49-F238E27FC236}">
                  <a16:creationId xmlns:a16="http://schemas.microsoft.com/office/drawing/2014/main" id="{B4BD9A7C-1546-4F29-BC51-B0FFF123F030}"/>
                </a:ext>
              </a:extLst>
            </p:cNvPr>
            <p:cNvCxnSpPr/>
            <p:nvPr/>
          </p:nvCxnSpPr>
          <p:spPr>
            <a:xfrm>
              <a:off x="7170624" y="4146660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Rechte verbindingslijn 107">
              <a:extLst>
                <a:ext uri="{FF2B5EF4-FFF2-40B4-BE49-F238E27FC236}">
                  <a16:creationId xmlns:a16="http://schemas.microsoft.com/office/drawing/2014/main" id="{7C2AA7AB-20A7-47FD-B006-6350AEC488C9}"/>
                </a:ext>
              </a:extLst>
            </p:cNvPr>
            <p:cNvCxnSpPr/>
            <p:nvPr/>
          </p:nvCxnSpPr>
          <p:spPr>
            <a:xfrm>
              <a:off x="7170624" y="4852338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Rechte verbindingslijn 108">
              <a:extLst>
                <a:ext uri="{FF2B5EF4-FFF2-40B4-BE49-F238E27FC236}">
                  <a16:creationId xmlns:a16="http://schemas.microsoft.com/office/drawing/2014/main" id="{00F8F96D-98C4-48AF-A558-6E941C519C97}"/>
                </a:ext>
              </a:extLst>
            </p:cNvPr>
            <p:cNvCxnSpPr/>
            <p:nvPr/>
          </p:nvCxnSpPr>
          <p:spPr>
            <a:xfrm>
              <a:off x="7170624" y="5558016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Rechte verbindingslijn 109">
              <a:extLst>
                <a:ext uri="{FF2B5EF4-FFF2-40B4-BE49-F238E27FC236}">
                  <a16:creationId xmlns:a16="http://schemas.microsoft.com/office/drawing/2014/main" id="{0A1D412B-24F6-4BA9-BA45-DFE54D9AE1B0}"/>
                </a:ext>
              </a:extLst>
            </p:cNvPr>
            <p:cNvCxnSpPr/>
            <p:nvPr/>
          </p:nvCxnSpPr>
          <p:spPr>
            <a:xfrm>
              <a:off x="789070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Rechte verbindingslijn 110">
              <a:extLst>
                <a:ext uri="{FF2B5EF4-FFF2-40B4-BE49-F238E27FC236}">
                  <a16:creationId xmlns:a16="http://schemas.microsoft.com/office/drawing/2014/main" id="{83E7E91B-5D45-464E-8301-53A2E65FB39C}"/>
                </a:ext>
              </a:extLst>
            </p:cNvPr>
            <p:cNvCxnSpPr/>
            <p:nvPr/>
          </p:nvCxnSpPr>
          <p:spPr>
            <a:xfrm>
              <a:off x="861078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Rechte verbindingslijn 111">
              <a:extLst>
                <a:ext uri="{FF2B5EF4-FFF2-40B4-BE49-F238E27FC236}">
                  <a16:creationId xmlns:a16="http://schemas.microsoft.com/office/drawing/2014/main" id="{6500529F-031C-48E7-A9B2-0CF9198990EF}"/>
                </a:ext>
              </a:extLst>
            </p:cNvPr>
            <p:cNvCxnSpPr/>
            <p:nvPr/>
          </p:nvCxnSpPr>
          <p:spPr>
            <a:xfrm>
              <a:off x="933086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Rechte verbindingslijn 112">
              <a:extLst>
                <a:ext uri="{FF2B5EF4-FFF2-40B4-BE49-F238E27FC236}">
                  <a16:creationId xmlns:a16="http://schemas.microsoft.com/office/drawing/2014/main" id="{BBE0B401-886E-4D2A-A19E-F5E0B120297E}"/>
                </a:ext>
              </a:extLst>
            </p:cNvPr>
            <p:cNvCxnSpPr/>
            <p:nvPr/>
          </p:nvCxnSpPr>
          <p:spPr>
            <a:xfrm>
              <a:off x="1005094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Rechte verbindingslijn 113">
              <a:extLst>
                <a:ext uri="{FF2B5EF4-FFF2-40B4-BE49-F238E27FC236}">
                  <a16:creationId xmlns:a16="http://schemas.microsoft.com/office/drawing/2014/main" id="{5E7E8A70-F332-47D2-97A7-22092B64F45B}"/>
                </a:ext>
              </a:extLst>
            </p:cNvPr>
            <p:cNvCxnSpPr/>
            <p:nvPr/>
          </p:nvCxnSpPr>
          <p:spPr>
            <a:xfrm>
              <a:off x="1077102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Tekstvak 114">
              <a:extLst>
                <a:ext uri="{FF2B5EF4-FFF2-40B4-BE49-F238E27FC236}">
                  <a16:creationId xmlns:a16="http://schemas.microsoft.com/office/drawing/2014/main" id="{7910DAD0-6CD1-4E54-852C-4458C67969F8}"/>
                </a:ext>
              </a:extLst>
            </p:cNvPr>
            <p:cNvSpPr txBox="1"/>
            <p:nvPr/>
          </p:nvSpPr>
          <p:spPr>
            <a:xfrm>
              <a:off x="9494673" y="6453686"/>
              <a:ext cx="13901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totale vraag</a:t>
              </a:r>
            </a:p>
          </p:txBody>
        </p:sp>
        <p:sp>
          <p:nvSpPr>
            <p:cNvPr id="116" name="Tekstvak 115">
              <a:extLst>
                <a:ext uri="{FF2B5EF4-FFF2-40B4-BE49-F238E27FC236}">
                  <a16:creationId xmlns:a16="http://schemas.microsoft.com/office/drawing/2014/main" id="{F6FDC28E-E401-42F7-939F-E7976C7C66BA}"/>
                </a:ext>
              </a:extLst>
            </p:cNvPr>
            <p:cNvSpPr txBox="1"/>
            <p:nvPr/>
          </p:nvSpPr>
          <p:spPr>
            <a:xfrm rot="16200000">
              <a:off x="6090202" y="3168208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prijs (€)</a:t>
              </a:r>
            </a:p>
          </p:txBody>
        </p:sp>
        <p:sp>
          <p:nvSpPr>
            <p:cNvPr id="117" name="Tekstvak 116">
              <a:extLst>
                <a:ext uri="{FF2B5EF4-FFF2-40B4-BE49-F238E27FC236}">
                  <a16:creationId xmlns:a16="http://schemas.microsoft.com/office/drawing/2014/main" id="{90EB769E-A3C5-4593-A565-14E99B38D21B}"/>
                </a:ext>
              </a:extLst>
            </p:cNvPr>
            <p:cNvSpPr txBox="1"/>
            <p:nvPr/>
          </p:nvSpPr>
          <p:spPr>
            <a:xfrm>
              <a:off x="6879384" y="538218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18" name="Tekstvak 117">
              <a:extLst>
                <a:ext uri="{FF2B5EF4-FFF2-40B4-BE49-F238E27FC236}">
                  <a16:creationId xmlns:a16="http://schemas.microsoft.com/office/drawing/2014/main" id="{4170544A-D6CC-4069-AD91-C58ED9060F89}"/>
                </a:ext>
              </a:extLst>
            </p:cNvPr>
            <p:cNvSpPr txBox="1"/>
            <p:nvPr/>
          </p:nvSpPr>
          <p:spPr>
            <a:xfrm>
              <a:off x="6762366" y="466210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119" name="Tekstvak 118">
              <a:extLst>
                <a:ext uri="{FF2B5EF4-FFF2-40B4-BE49-F238E27FC236}">
                  <a16:creationId xmlns:a16="http://schemas.microsoft.com/office/drawing/2014/main" id="{F84379B9-B49D-41AC-839B-A3DD7EACF1E0}"/>
                </a:ext>
              </a:extLst>
            </p:cNvPr>
            <p:cNvSpPr txBox="1"/>
            <p:nvPr/>
          </p:nvSpPr>
          <p:spPr>
            <a:xfrm>
              <a:off x="6762366" y="397048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15</a:t>
              </a:r>
            </a:p>
          </p:txBody>
        </p:sp>
        <p:sp>
          <p:nvSpPr>
            <p:cNvPr id="120" name="Tekstvak 119">
              <a:extLst>
                <a:ext uri="{FF2B5EF4-FFF2-40B4-BE49-F238E27FC236}">
                  <a16:creationId xmlns:a16="http://schemas.microsoft.com/office/drawing/2014/main" id="{D17072CD-1178-4B22-81FD-D7C16D1E6A85}"/>
                </a:ext>
              </a:extLst>
            </p:cNvPr>
            <p:cNvSpPr txBox="1"/>
            <p:nvPr/>
          </p:nvSpPr>
          <p:spPr>
            <a:xfrm>
              <a:off x="6762366" y="326724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121" name="Tekstvak 120">
              <a:extLst>
                <a:ext uri="{FF2B5EF4-FFF2-40B4-BE49-F238E27FC236}">
                  <a16:creationId xmlns:a16="http://schemas.microsoft.com/office/drawing/2014/main" id="{2D0EAD41-1C2D-4251-9973-09FF20AAA4C3}"/>
                </a:ext>
              </a:extLst>
            </p:cNvPr>
            <p:cNvSpPr txBox="1"/>
            <p:nvPr/>
          </p:nvSpPr>
          <p:spPr>
            <a:xfrm>
              <a:off x="6762366" y="256516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25</a:t>
              </a:r>
            </a:p>
          </p:txBody>
        </p:sp>
        <p:sp>
          <p:nvSpPr>
            <p:cNvPr id="122" name="Tekstvak 121">
              <a:extLst>
                <a:ext uri="{FF2B5EF4-FFF2-40B4-BE49-F238E27FC236}">
                  <a16:creationId xmlns:a16="http://schemas.microsoft.com/office/drawing/2014/main" id="{B4006D76-A2F8-4934-B172-D9B0C94AE786}"/>
                </a:ext>
              </a:extLst>
            </p:cNvPr>
            <p:cNvSpPr txBox="1"/>
            <p:nvPr/>
          </p:nvSpPr>
          <p:spPr>
            <a:xfrm>
              <a:off x="737982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23" name="Tekstvak 122">
              <a:extLst>
                <a:ext uri="{FF2B5EF4-FFF2-40B4-BE49-F238E27FC236}">
                  <a16:creationId xmlns:a16="http://schemas.microsoft.com/office/drawing/2014/main" id="{B6E232E3-5A36-46D0-8DCD-0280FA01EDAE}"/>
                </a:ext>
              </a:extLst>
            </p:cNvPr>
            <p:cNvSpPr txBox="1"/>
            <p:nvPr/>
          </p:nvSpPr>
          <p:spPr>
            <a:xfrm>
              <a:off x="809990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24" name="Tekstvak 123">
              <a:extLst>
                <a:ext uri="{FF2B5EF4-FFF2-40B4-BE49-F238E27FC236}">
                  <a16:creationId xmlns:a16="http://schemas.microsoft.com/office/drawing/2014/main" id="{32F6FA50-4488-4F25-9083-586F87B1F45F}"/>
                </a:ext>
              </a:extLst>
            </p:cNvPr>
            <p:cNvSpPr txBox="1"/>
            <p:nvPr/>
          </p:nvSpPr>
          <p:spPr>
            <a:xfrm>
              <a:off x="881998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25" name="Tekstvak 124">
              <a:extLst>
                <a:ext uri="{FF2B5EF4-FFF2-40B4-BE49-F238E27FC236}">
                  <a16:creationId xmlns:a16="http://schemas.microsoft.com/office/drawing/2014/main" id="{30097CCA-D1FE-4C7D-B795-A64172DF9422}"/>
                </a:ext>
              </a:extLst>
            </p:cNvPr>
            <p:cNvSpPr txBox="1"/>
            <p:nvPr/>
          </p:nvSpPr>
          <p:spPr>
            <a:xfrm>
              <a:off x="954006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26" name="Tekstvak 125">
              <a:extLst>
                <a:ext uri="{FF2B5EF4-FFF2-40B4-BE49-F238E27FC236}">
                  <a16:creationId xmlns:a16="http://schemas.microsoft.com/office/drawing/2014/main" id="{9E6D5142-CF06-476B-A57F-3678C68E15F9}"/>
                </a:ext>
              </a:extLst>
            </p:cNvPr>
            <p:cNvSpPr txBox="1"/>
            <p:nvPr/>
          </p:nvSpPr>
          <p:spPr>
            <a:xfrm>
              <a:off x="1026014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5</a:t>
              </a:r>
            </a:p>
          </p:txBody>
        </p:sp>
        <p:cxnSp>
          <p:nvCxnSpPr>
            <p:cNvPr id="127" name="Rechte verbindingslijn 126">
              <a:extLst>
                <a:ext uri="{FF2B5EF4-FFF2-40B4-BE49-F238E27FC236}">
                  <a16:creationId xmlns:a16="http://schemas.microsoft.com/office/drawing/2014/main" id="{DB265A4B-036D-461D-A349-E9111FD9E004}"/>
                </a:ext>
              </a:extLst>
            </p:cNvPr>
            <p:cNvCxnSpPr/>
            <p:nvPr/>
          </p:nvCxnSpPr>
          <p:spPr>
            <a:xfrm flipH="1">
              <a:off x="7169877" y="6266077"/>
              <a:ext cx="3636000" cy="0"/>
            </a:xfrm>
            <a:prstGeom prst="line">
              <a:avLst/>
            </a:prstGeom>
            <a:ln w="38100" cap="sq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" name="Tekstvak 52">
            <a:extLst>
              <a:ext uri="{FF2B5EF4-FFF2-40B4-BE49-F238E27FC236}">
                <a16:creationId xmlns:a16="http://schemas.microsoft.com/office/drawing/2014/main" id="{F66E9332-C70C-40E7-AB38-060177233208}"/>
              </a:ext>
            </a:extLst>
          </p:cNvPr>
          <p:cNvSpPr txBox="1"/>
          <p:nvPr/>
        </p:nvSpPr>
        <p:spPr>
          <a:xfrm>
            <a:off x="7550818" y="4328708"/>
            <a:ext cx="424027" cy="36933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>
                <a:solidFill>
                  <a:schemeClr val="bg1"/>
                </a:solidFill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844130178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2.22222E-6 L 2.91667E-6 0.10671 " pathEditMode="relative" rAng="0" ptsTypes="AA">
                                      <p:cBhvr>
                                        <p:cTn id="114" dur="3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9" grpId="0" animBg="1"/>
      <p:bldP spid="30" grpId="0"/>
      <p:bldP spid="32" grpId="0" animBg="1"/>
      <p:bldP spid="33" grpId="0"/>
      <p:bldP spid="34" grpId="0" animBg="1"/>
      <p:bldP spid="35" grpId="0"/>
      <p:bldP spid="36" grpId="0" animBg="1"/>
      <p:bldP spid="37" grpId="0"/>
      <p:bldP spid="38" grpId="0" animBg="1"/>
      <p:bldP spid="39" grpId="0"/>
      <p:bldP spid="42" grpId="0" animBg="1"/>
      <p:bldP spid="42" grpId="1" animBg="1"/>
      <p:bldP spid="46" grpId="0"/>
      <p:bldP spid="47" grpId="0"/>
      <p:bldP spid="48" grpId="0"/>
      <p:bldP spid="49" grpId="0"/>
      <p:bldP spid="51" grpId="0"/>
      <p:bldP spid="101" grpId="0" animBg="1"/>
      <p:bldP spid="53" grpId="0" animBg="1"/>
      <p:bldP spid="5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el 28">
            <a:extLst>
              <a:ext uri="{FF2B5EF4-FFF2-40B4-BE49-F238E27FC236}">
                <a16:creationId xmlns:a16="http://schemas.microsoft.com/office/drawing/2014/main" id="{8C1C2177-5B8F-497E-B2F8-796E4739F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pc="300" dirty="0"/>
              <a:t>Als het meer consumenten worden</a:t>
            </a:r>
          </a:p>
        </p:txBody>
      </p:sp>
      <p:sp>
        <p:nvSpPr>
          <p:cNvPr id="91" name="Tijdelijke aanduiding voor inhoud 90">
            <a:extLst>
              <a:ext uri="{FF2B5EF4-FFF2-40B4-BE49-F238E27FC236}">
                <a16:creationId xmlns:a16="http://schemas.microsoft.com/office/drawing/2014/main" id="{A4AD0BC2-22E2-4FC5-8F86-1A9298300EE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/>
              <a:t>Meer consumenten = meer staafjes</a:t>
            </a:r>
          </a:p>
          <a:p>
            <a:r>
              <a:rPr lang="nl-NL"/>
              <a:t>Lagere prijs kan ook extra vraag door 1 consument zijn</a:t>
            </a:r>
          </a:p>
          <a:p>
            <a:endParaRPr lang="nl-NL"/>
          </a:p>
          <a:p>
            <a:r>
              <a:rPr lang="nl-NL"/>
              <a:t>Nóg meer → geen staafjes</a:t>
            </a:r>
          </a:p>
          <a:p>
            <a:endParaRPr lang="nl-NL"/>
          </a:p>
          <a:p>
            <a:r>
              <a:rPr lang="nl-NL"/>
              <a:t>De vraaglijn beschrijft de totale gevraagde hoeveelheid bij een bepaalde prijs.</a:t>
            </a:r>
          </a:p>
        </p:txBody>
      </p:sp>
      <p:grpSp>
        <p:nvGrpSpPr>
          <p:cNvPr id="33" name="Groep 32">
            <a:extLst>
              <a:ext uri="{FF2B5EF4-FFF2-40B4-BE49-F238E27FC236}">
                <a16:creationId xmlns:a16="http://schemas.microsoft.com/office/drawing/2014/main" id="{7F50FEAF-5B20-4721-993A-5647B947118A}"/>
              </a:ext>
            </a:extLst>
          </p:cNvPr>
          <p:cNvGrpSpPr/>
          <p:nvPr/>
        </p:nvGrpSpPr>
        <p:grpSpPr>
          <a:xfrm>
            <a:off x="6434683" y="2198074"/>
            <a:ext cx="4502207" cy="4257857"/>
            <a:chOff x="6382590" y="2565161"/>
            <a:chExt cx="4502207" cy="4257857"/>
          </a:xfrm>
        </p:grpSpPr>
        <p:cxnSp>
          <p:nvCxnSpPr>
            <p:cNvPr id="34" name="Rechte verbindingslijn 33">
              <a:extLst>
                <a:ext uri="{FF2B5EF4-FFF2-40B4-BE49-F238E27FC236}">
                  <a16:creationId xmlns:a16="http://schemas.microsoft.com/office/drawing/2014/main" id="{39199B2B-C8C7-4CD3-85C4-5D4B6A571EBF}"/>
                </a:ext>
              </a:extLst>
            </p:cNvPr>
            <p:cNvCxnSpPr/>
            <p:nvPr/>
          </p:nvCxnSpPr>
          <p:spPr>
            <a:xfrm>
              <a:off x="7170624" y="2735304"/>
              <a:ext cx="0" cy="3528392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Rechte verbindingslijn 34">
              <a:extLst>
                <a:ext uri="{FF2B5EF4-FFF2-40B4-BE49-F238E27FC236}">
                  <a16:creationId xmlns:a16="http://schemas.microsoft.com/office/drawing/2014/main" id="{CD314CAD-4237-4501-9F8F-AC09E7AE92EE}"/>
                </a:ext>
              </a:extLst>
            </p:cNvPr>
            <p:cNvCxnSpPr/>
            <p:nvPr/>
          </p:nvCxnSpPr>
          <p:spPr>
            <a:xfrm>
              <a:off x="7170624" y="2735304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Rechte verbindingslijn 35">
              <a:extLst>
                <a:ext uri="{FF2B5EF4-FFF2-40B4-BE49-F238E27FC236}">
                  <a16:creationId xmlns:a16="http://schemas.microsoft.com/office/drawing/2014/main" id="{AE5BCF71-74FE-460C-8240-52C801134D29}"/>
                </a:ext>
              </a:extLst>
            </p:cNvPr>
            <p:cNvCxnSpPr/>
            <p:nvPr/>
          </p:nvCxnSpPr>
          <p:spPr>
            <a:xfrm>
              <a:off x="7170624" y="3440982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Rechte verbindingslijn 36">
              <a:extLst>
                <a:ext uri="{FF2B5EF4-FFF2-40B4-BE49-F238E27FC236}">
                  <a16:creationId xmlns:a16="http://schemas.microsoft.com/office/drawing/2014/main" id="{A16FCB41-A7F0-4C5F-9193-9C0B9127E7E0}"/>
                </a:ext>
              </a:extLst>
            </p:cNvPr>
            <p:cNvCxnSpPr/>
            <p:nvPr/>
          </p:nvCxnSpPr>
          <p:spPr>
            <a:xfrm>
              <a:off x="7170624" y="414666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Rechte verbindingslijn 37">
              <a:extLst>
                <a:ext uri="{FF2B5EF4-FFF2-40B4-BE49-F238E27FC236}">
                  <a16:creationId xmlns:a16="http://schemas.microsoft.com/office/drawing/2014/main" id="{536509E2-C5BC-4167-AEA2-04204821A796}"/>
                </a:ext>
              </a:extLst>
            </p:cNvPr>
            <p:cNvCxnSpPr/>
            <p:nvPr/>
          </p:nvCxnSpPr>
          <p:spPr>
            <a:xfrm>
              <a:off x="7170624" y="48523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Rechte verbindingslijn 38">
              <a:extLst>
                <a:ext uri="{FF2B5EF4-FFF2-40B4-BE49-F238E27FC236}">
                  <a16:creationId xmlns:a16="http://schemas.microsoft.com/office/drawing/2014/main" id="{D7E603C8-572F-471E-92BD-671C276C4CCC}"/>
                </a:ext>
              </a:extLst>
            </p:cNvPr>
            <p:cNvCxnSpPr/>
            <p:nvPr/>
          </p:nvCxnSpPr>
          <p:spPr>
            <a:xfrm>
              <a:off x="7170624" y="5558016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Rechte verbindingslijn 39">
              <a:extLst>
                <a:ext uri="{FF2B5EF4-FFF2-40B4-BE49-F238E27FC236}">
                  <a16:creationId xmlns:a16="http://schemas.microsoft.com/office/drawing/2014/main" id="{D87AC974-6D3E-421C-BE82-04A4B2E4CFB3}"/>
                </a:ext>
              </a:extLst>
            </p:cNvPr>
            <p:cNvCxnSpPr/>
            <p:nvPr/>
          </p:nvCxnSpPr>
          <p:spPr>
            <a:xfrm>
              <a:off x="789070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echte verbindingslijn 40">
              <a:extLst>
                <a:ext uri="{FF2B5EF4-FFF2-40B4-BE49-F238E27FC236}">
                  <a16:creationId xmlns:a16="http://schemas.microsoft.com/office/drawing/2014/main" id="{A9FB7B1F-5471-4FD9-976E-0C793F57F50D}"/>
                </a:ext>
              </a:extLst>
            </p:cNvPr>
            <p:cNvCxnSpPr/>
            <p:nvPr/>
          </p:nvCxnSpPr>
          <p:spPr>
            <a:xfrm>
              <a:off x="861078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Rechte verbindingslijn 41">
              <a:extLst>
                <a:ext uri="{FF2B5EF4-FFF2-40B4-BE49-F238E27FC236}">
                  <a16:creationId xmlns:a16="http://schemas.microsoft.com/office/drawing/2014/main" id="{35BAECBF-D944-4FB7-8B3F-31B0C6F20BF4}"/>
                </a:ext>
              </a:extLst>
            </p:cNvPr>
            <p:cNvCxnSpPr/>
            <p:nvPr/>
          </p:nvCxnSpPr>
          <p:spPr>
            <a:xfrm>
              <a:off x="933086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echte verbindingslijn 42">
              <a:extLst>
                <a:ext uri="{FF2B5EF4-FFF2-40B4-BE49-F238E27FC236}">
                  <a16:creationId xmlns:a16="http://schemas.microsoft.com/office/drawing/2014/main" id="{D7298996-68EC-4A56-8F57-CC4E9820FD58}"/>
                </a:ext>
              </a:extLst>
            </p:cNvPr>
            <p:cNvCxnSpPr/>
            <p:nvPr/>
          </p:nvCxnSpPr>
          <p:spPr>
            <a:xfrm>
              <a:off x="1005094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echte verbindingslijn 43">
              <a:extLst>
                <a:ext uri="{FF2B5EF4-FFF2-40B4-BE49-F238E27FC236}">
                  <a16:creationId xmlns:a16="http://schemas.microsoft.com/office/drawing/2014/main" id="{B46CF843-9B96-4444-8B61-313A8A0CBDDA}"/>
                </a:ext>
              </a:extLst>
            </p:cNvPr>
            <p:cNvCxnSpPr/>
            <p:nvPr/>
          </p:nvCxnSpPr>
          <p:spPr>
            <a:xfrm>
              <a:off x="1077102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kstvak 44">
              <a:extLst>
                <a:ext uri="{FF2B5EF4-FFF2-40B4-BE49-F238E27FC236}">
                  <a16:creationId xmlns:a16="http://schemas.microsoft.com/office/drawing/2014/main" id="{7D3BF8E7-A40B-4FA9-85C4-586A0AE41554}"/>
                </a:ext>
              </a:extLst>
            </p:cNvPr>
            <p:cNvSpPr txBox="1"/>
            <p:nvPr/>
          </p:nvSpPr>
          <p:spPr>
            <a:xfrm>
              <a:off x="9494673" y="6453686"/>
              <a:ext cx="139012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totale vraag</a:t>
              </a:r>
            </a:p>
          </p:txBody>
        </p:sp>
        <p:sp>
          <p:nvSpPr>
            <p:cNvPr id="46" name="Tekstvak 45">
              <a:extLst>
                <a:ext uri="{FF2B5EF4-FFF2-40B4-BE49-F238E27FC236}">
                  <a16:creationId xmlns:a16="http://schemas.microsoft.com/office/drawing/2014/main" id="{84054A51-C6A5-403D-A171-25894E75E787}"/>
                </a:ext>
              </a:extLst>
            </p:cNvPr>
            <p:cNvSpPr txBox="1"/>
            <p:nvPr/>
          </p:nvSpPr>
          <p:spPr>
            <a:xfrm rot="16200000">
              <a:off x="6090202" y="3168208"/>
              <a:ext cx="9541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prijs (€)</a:t>
              </a:r>
            </a:p>
          </p:txBody>
        </p:sp>
        <p:sp>
          <p:nvSpPr>
            <p:cNvPr id="47" name="Tekstvak 46">
              <a:extLst>
                <a:ext uri="{FF2B5EF4-FFF2-40B4-BE49-F238E27FC236}">
                  <a16:creationId xmlns:a16="http://schemas.microsoft.com/office/drawing/2014/main" id="{8AE7E15F-DFFC-435B-8AA8-31729663C8BE}"/>
                </a:ext>
              </a:extLst>
            </p:cNvPr>
            <p:cNvSpPr txBox="1"/>
            <p:nvPr/>
          </p:nvSpPr>
          <p:spPr>
            <a:xfrm>
              <a:off x="6879384" y="538218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5</a:t>
              </a:r>
            </a:p>
          </p:txBody>
        </p:sp>
        <p:sp>
          <p:nvSpPr>
            <p:cNvPr id="48" name="Tekstvak 47">
              <a:extLst>
                <a:ext uri="{FF2B5EF4-FFF2-40B4-BE49-F238E27FC236}">
                  <a16:creationId xmlns:a16="http://schemas.microsoft.com/office/drawing/2014/main" id="{C471E5D8-2B01-4988-9C0E-18042F12220F}"/>
                </a:ext>
              </a:extLst>
            </p:cNvPr>
            <p:cNvSpPr txBox="1"/>
            <p:nvPr/>
          </p:nvSpPr>
          <p:spPr>
            <a:xfrm>
              <a:off x="6762366" y="4662101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/>
                <a:t>10</a:t>
              </a:r>
            </a:p>
          </p:txBody>
        </p:sp>
        <p:sp>
          <p:nvSpPr>
            <p:cNvPr id="49" name="Tekstvak 48">
              <a:extLst>
                <a:ext uri="{FF2B5EF4-FFF2-40B4-BE49-F238E27FC236}">
                  <a16:creationId xmlns:a16="http://schemas.microsoft.com/office/drawing/2014/main" id="{5B7D48DE-A00A-48B3-85B8-27629CBB7168}"/>
                </a:ext>
              </a:extLst>
            </p:cNvPr>
            <p:cNvSpPr txBox="1"/>
            <p:nvPr/>
          </p:nvSpPr>
          <p:spPr>
            <a:xfrm>
              <a:off x="6762366" y="3970485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15</a:t>
              </a:r>
            </a:p>
          </p:txBody>
        </p:sp>
        <p:sp>
          <p:nvSpPr>
            <p:cNvPr id="50" name="Tekstvak 49">
              <a:extLst>
                <a:ext uri="{FF2B5EF4-FFF2-40B4-BE49-F238E27FC236}">
                  <a16:creationId xmlns:a16="http://schemas.microsoft.com/office/drawing/2014/main" id="{634691D1-DA74-4299-9C97-8031FCA6E18B}"/>
                </a:ext>
              </a:extLst>
            </p:cNvPr>
            <p:cNvSpPr txBox="1"/>
            <p:nvPr/>
          </p:nvSpPr>
          <p:spPr>
            <a:xfrm>
              <a:off x="6762366" y="3267240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20</a:t>
              </a:r>
            </a:p>
          </p:txBody>
        </p:sp>
        <p:sp>
          <p:nvSpPr>
            <p:cNvPr id="51" name="Tekstvak 50">
              <a:extLst>
                <a:ext uri="{FF2B5EF4-FFF2-40B4-BE49-F238E27FC236}">
                  <a16:creationId xmlns:a16="http://schemas.microsoft.com/office/drawing/2014/main" id="{BA9A9D10-6439-4B2E-8EE1-1782F3F6944B}"/>
                </a:ext>
              </a:extLst>
            </p:cNvPr>
            <p:cNvSpPr txBox="1"/>
            <p:nvPr/>
          </p:nvSpPr>
          <p:spPr>
            <a:xfrm>
              <a:off x="6762366" y="2565161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25</a:t>
              </a:r>
            </a:p>
          </p:txBody>
        </p:sp>
        <p:sp>
          <p:nvSpPr>
            <p:cNvPr id="52" name="Tekstvak 51">
              <a:extLst>
                <a:ext uri="{FF2B5EF4-FFF2-40B4-BE49-F238E27FC236}">
                  <a16:creationId xmlns:a16="http://schemas.microsoft.com/office/drawing/2014/main" id="{0872B97C-D279-4C41-AD3E-CEFCDA51445E}"/>
                </a:ext>
              </a:extLst>
            </p:cNvPr>
            <p:cNvSpPr txBox="1"/>
            <p:nvPr/>
          </p:nvSpPr>
          <p:spPr>
            <a:xfrm>
              <a:off x="7614302" y="6247202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5</a:t>
              </a:r>
            </a:p>
          </p:txBody>
        </p:sp>
        <p:sp>
          <p:nvSpPr>
            <p:cNvPr id="53" name="Tekstvak 52">
              <a:extLst>
                <a:ext uri="{FF2B5EF4-FFF2-40B4-BE49-F238E27FC236}">
                  <a16:creationId xmlns:a16="http://schemas.microsoft.com/office/drawing/2014/main" id="{E8A1ECAD-9F23-425B-9082-101D3A4C52DA}"/>
                </a:ext>
              </a:extLst>
            </p:cNvPr>
            <p:cNvSpPr txBox="1"/>
            <p:nvPr/>
          </p:nvSpPr>
          <p:spPr>
            <a:xfrm>
              <a:off x="8144351" y="6239905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dirty="0"/>
                <a:t>10</a:t>
              </a:r>
            </a:p>
          </p:txBody>
        </p:sp>
        <p:sp>
          <p:nvSpPr>
            <p:cNvPr id="54" name="Tekstvak 53">
              <a:extLst>
                <a:ext uri="{FF2B5EF4-FFF2-40B4-BE49-F238E27FC236}">
                  <a16:creationId xmlns:a16="http://schemas.microsoft.com/office/drawing/2014/main" id="{EB00E813-F782-4803-9488-D4832A23ABF0}"/>
                </a:ext>
              </a:extLst>
            </p:cNvPr>
            <p:cNvSpPr txBox="1"/>
            <p:nvPr/>
          </p:nvSpPr>
          <p:spPr>
            <a:xfrm>
              <a:off x="8775531" y="6239905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15</a:t>
              </a:r>
            </a:p>
          </p:txBody>
        </p:sp>
        <p:sp>
          <p:nvSpPr>
            <p:cNvPr id="55" name="Tekstvak 54">
              <a:extLst>
                <a:ext uri="{FF2B5EF4-FFF2-40B4-BE49-F238E27FC236}">
                  <a16:creationId xmlns:a16="http://schemas.microsoft.com/office/drawing/2014/main" id="{7BCF896B-A806-4D98-B1CB-F48EF3F34F72}"/>
                </a:ext>
              </a:extLst>
            </p:cNvPr>
            <p:cNvSpPr txBox="1"/>
            <p:nvPr/>
          </p:nvSpPr>
          <p:spPr>
            <a:xfrm>
              <a:off x="9381311" y="6239905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20</a:t>
              </a:r>
            </a:p>
          </p:txBody>
        </p:sp>
        <p:sp>
          <p:nvSpPr>
            <p:cNvPr id="56" name="Tekstvak 55">
              <a:extLst>
                <a:ext uri="{FF2B5EF4-FFF2-40B4-BE49-F238E27FC236}">
                  <a16:creationId xmlns:a16="http://schemas.microsoft.com/office/drawing/2014/main" id="{4DD6BD79-74CE-484E-9F67-077B36CD317A}"/>
                </a:ext>
              </a:extLst>
            </p:cNvPr>
            <p:cNvSpPr txBox="1"/>
            <p:nvPr/>
          </p:nvSpPr>
          <p:spPr>
            <a:xfrm>
              <a:off x="9993441" y="6239905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25</a:t>
              </a:r>
            </a:p>
          </p:txBody>
        </p:sp>
        <p:cxnSp>
          <p:nvCxnSpPr>
            <p:cNvPr id="57" name="Rechte verbindingslijn 56">
              <a:extLst>
                <a:ext uri="{FF2B5EF4-FFF2-40B4-BE49-F238E27FC236}">
                  <a16:creationId xmlns:a16="http://schemas.microsoft.com/office/drawing/2014/main" id="{893B5605-9FA5-4EEC-8AE9-C4A0978C9956}"/>
                </a:ext>
              </a:extLst>
            </p:cNvPr>
            <p:cNvCxnSpPr/>
            <p:nvPr/>
          </p:nvCxnSpPr>
          <p:spPr>
            <a:xfrm flipH="1">
              <a:off x="7169877" y="6272427"/>
              <a:ext cx="3636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8" name="Rechthoek 57">
            <a:extLst>
              <a:ext uri="{FF2B5EF4-FFF2-40B4-BE49-F238E27FC236}">
                <a16:creationId xmlns:a16="http://schemas.microsoft.com/office/drawing/2014/main" id="{6FB5BC8F-5141-42A2-863A-085AA11E0C98}"/>
              </a:ext>
            </a:extLst>
          </p:cNvPr>
          <p:cNvSpPr/>
          <p:nvPr/>
        </p:nvSpPr>
        <p:spPr>
          <a:xfrm rot="10800000">
            <a:off x="7281004" y="2717799"/>
            <a:ext cx="72000" cy="3168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9" name="Rechthoek 58">
            <a:extLst>
              <a:ext uri="{FF2B5EF4-FFF2-40B4-BE49-F238E27FC236}">
                <a16:creationId xmlns:a16="http://schemas.microsoft.com/office/drawing/2014/main" id="{421A5EDA-2712-4826-9132-412FF5A17FCC}"/>
              </a:ext>
            </a:extLst>
          </p:cNvPr>
          <p:cNvSpPr/>
          <p:nvPr/>
        </p:nvSpPr>
        <p:spPr>
          <a:xfrm rot="10800000">
            <a:off x="7403681" y="2789799"/>
            <a:ext cx="72000" cy="3096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0" name="Rechthoek 59">
            <a:extLst>
              <a:ext uri="{FF2B5EF4-FFF2-40B4-BE49-F238E27FC236}">
                <a16:creationId xmlns:a16="http://schemas.microsoft.com/office/drawing/2014/main" id="{FFB89926-3472-4D40-86C1-EB5E0AEA597B}"/>
              </a:ext>
            </a:extLst>
          </p:cNvPr>
          <p:cNvSpPr/>
          <p:nvPr/>
        </p:nvSpPr>
        <p:spPr>
          <a:xfrm rot="10800000">
            <a:off x="7526358" y="2861799"/>
            <a:ext cx="72000" cy="3024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Rechthoek 60">
            <a:extLst>
              <a:ext uri="{FF2B5EF4-FFF2-40B4-BE49-F238E27FC236}">
                <a16:creationId xmlns:a16="http://schemas.microsoft.com/office/drawing/2014/main" id="{23E0C9B5-97D1-43AB-BEE2-59EE730D7EA8}"/>
              </a:ext>
            </a:extLst>
          </p:cNvPr>
          <p:cNvSpPr/>
          <p:nvPr/>
        </p:nvSpPr>
        <p:spPr>
          <a:xfrm rot="10800000">
            <a:off x="7649035" y="2933799"/>
            <a:ext cx="72000" cy="2952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2" name="Rechthoek 61">
            <a:extLst>
              <a:ext uri="{FF2B5EF4-FFF2-40B4-BE49-F238E27FC236}">
                <a16:creationId xmlns:a16="http://schemas.microsoft.com/office/drawing/2014/main" id="{411BFEA7-D091-431A-827D-C6CBEB46BC99}"/>
              </a:ext>
            </a:extLst>
          </p:cNvPr>
          <p:cNvSpPr/>
          <p:nvPr/>
        </p:nvSpPr>
        <p:spPr>
          <a:xfrm rot="10800000">
            <a:off x="7771712" y="3005799"/>
            <a:ext cx="72000" cy="2880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Rechthoek 62">
            <a:extLst>
              <a:ext uri="{FF2B5EF4-FFF2-40B4-BE49-F238E27FC236}">
                <a16:creationId xmlns:a16="http://schemas.microsoft.com/office/drawing/2014/main" id="{66EBE6E9-6EC9-4CFA-8F4D-2492F71BB40A}"/>
              </a:ext>
            </a:extLst>
          </p:cNvPr>
          <p:cNvSpPr/>
          <p:nvPr/>
        </p:nvSpPr>
        <p:spPr>
          <a:xfrm rot="10800000">
            <a:off x="7894389" y="3077799"/>
            <a:ext cx="72000" cy="2808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Rechthoek 63">
            <a:extLst>
              <a:ext uri="{FF2B5EF4-FFF2-40B4-BE49-F238E27FC236}">
                <a16:creationId xmlns:a16="http://schemas.microsoft.com/office/drawing/2014/main" id="{D0774182-EB1B-4DD9-9CFE-7F857D8637D8}"/>
              </a:ext>
            </a:extLst>
          </p:cNvPr>
          <p:cNvSpPr/>
          <p:nvPr/>
        </p:nvSpPr>
        <p:spPr>
          <a:xfrm rot="10800000">
            <a:off x="8017066" y="3149799"/>
            <a:ext cx="72000" cy="2736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Rechthoek 64">
            <a:extLst>
              <a:ext uri="{FF2B5EF4-FFF2-40B4-BE49-F238E27FC236}">
                <a16:creationId xmlns:a16="http://schemas.microsoft.com/office/drawing/2014/main" id="{15057806-0DFF-4A30-ABB3-E07802533FC5}"/>
              </a:ext>
            </a:extLst>
          </p:cNvPr>
          <p:cNvSpPr/>
          <p:nvPr/>
        </p:nvSpPr>
        <p:spPr>
          <a:xfrm rot="10800000">
            <a:off x="8139743" y="3221799"/>
            <a:ext cx="72000" cy="2664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6" name="Rechthoek 65">
            <a:extLst>
              <a:ext uri="{FF2B5EF4-FFF2-40B4-BE49-F238E27FC236}">
                <a16:creationId xmlns:a16="http://schemas.microsoft.com/office/drawing/2014/main" id="{EFF5ADC6-77B5-49C2-8D90-CC6ADF36763A}"/>
              </a:ext>
            </a:extLst>
          </p:cNvPr>
          <p:cNvSpPr/>
          <p:nvPr/>
        </p:nvSpPr>
        <p:spPr>
          <a:xfrm rot="10800000">
            <a:off x="8262420" y="3293799"/>
            <a:ext cx="72000" cy="2592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7" name="Rechthoek 66">
            <a:extLst>
              <a:ext uri="{FF2B5EF4-FFF2-40B4-BE49-F238E27FC236}">
                <a16:creationId xmlns:a16="http://schemas.microsoft.com/office/drawing/2014/main" id="{C3D722A9-FDD7-48FA-87CF-5278C9C4E3DD}"/>
              </a:ext>
            </a:extLst>
          </p:cNvPr>
          <p:cNvSpPr/>
          <p:nvPr/>
        </p:nvSpPr>
        <p:spPr>
          <a:xfrm rot="10800000">
            <a:off x="8385097" y="3365799"/>
            <a:ext cx="72000" cy="2520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8" name="Rechthoek 67">
            <a:extLst>
              <a:ext uri="{FF2B5EF4-FFF2-40B4-BE49-F238E27FC236}">
                <a16:creationId xmlns:a16="http://schemas.microsoft.com/office/drawing/2014/main" id="{FCA9ED1F-D363-4D67-B4A5-6990A0EA70EF}"/>
              </a:ext>
            </a:extLst>
          </p:cNvPr>
          <p:cNvSpPr/>
          <p:nvPr/>
        </p:nvSpPr>
        <p:spPr>
          <a:xfrm rot="10800000">
            <a:off x="8507774" y="3437799"/>
            <a:ext cx="72000" cy="2448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9" name="Rechthoek 68">
            <a:extLst>
              <a:ext uri="{FF2B5EF4-FFF2-40B4-BE49-F238E27FC236}">
                <a16:creationId xmlns:a16="http://schemas.microsoft.com/office/drawing/2014/main" id="{27188C8A-A1CE-4D4C-B3E8-6A7EA73EB208}"/>
              </a:ext>
            </a:extLst>
          </p:cNvPr>
          <p:cNvSpPr/>
          <p:nvPr/>
        </p:nvSpPr>
        <p:spPr>
          <a:xfrm rot="10800000">
            <a:off x="8630451" y="3509799"/>
            <a:ext cx="72000" cy="2376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0" name="Rechthoek 69">
            <a:extLst>
              <a:ext uri="{FF2B5EF4-FFF2-40B4-BE49-F238E27FC236}">
                <a16:creationId xmlns:a16="http://schemas.microsoft.com/office/drawing/2014/main" id="{4FE099F2-AC4F-4C70-8E05-9A9EE2B15E2C}"/>
              </a:ext>
            </a:extLst>
          </p:cNvPr>
          <p:cNvSpPr/>
          <p:nvPr/>
        </p:nvSpPr>
        <p:spPr>
          <a:xfrm rot="10800000">
            <a:off x="8753128" y="3581799"/>
            <a:ext cx="72000" cy="2304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1" name="Rechthoek 70">
            <a:extLst>
              <a:ext uri="{FF2B5EF4-FFF2-40B4-BE49-F238E27FC236}">
                <a16:creationId xmlns:a16="http://schemas.microsoft.com/office/drawing/2014/main" id="{5711ADFF-E8FB-4979-8A1B-D30E9BCB7A43}"/>
              </a:ext>
            </a:extLst>
          </p:cNvPr>
          <p:cNvSpPr/>
          <p:nvPr/>
        </p:nvSpPr>
        <p:spPr>
          <a:xfrm rot="10800000">
            <a:off x="8875805" y="3653799"/>
            <a:ext cx="72000" cy="2232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2" name="Rechthoek 71">
            <a:extLst>
              <a:ext uri="{FF2B5EF4-FFF2-40B4-BE49-F238E27FC236}">
                <a16:creationId xmlns:a16="http://schemas.microsoft.com/office/drawing/2014/main" id="{C31A8B31-21E1-431F-95E6-2CE1C4371731}"/>
              </a:ext>
            </a:extLst>
          </p:cNvPr>
          <p:cNvSpPr/>
          <p:nvPr/>
        </p:nvSpPr>
        <p:spPr>
          <a:xfrm rot="10800000">
            <a:off x="8998482" y="3725799"/>
            <a:ext cx="72000" cy="2160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3" name="Rechthoek 72">
            <a:extLst>
              <a:ext uri="{FF2B5EF4-FFF2-40B4-BE49-F238E27FC236}">
                <a16:creationId xmlns:a16="http://schemas.microsoft.com/office/drawing/2014/main" id="{389A0D3E-EFF3-4546-8EB1-11C26A29AFB0}"/>
              </a:ext>
            </a:extLst>
          </p:cNvPr>
          <p:cNvSpPr/>
          <p:nvPr/>
        </p:nvSpPr>
        <p:spPr>
          <a:xfrm rot="10800000">
            <a:off x="9243836" y="3869799"/>
            <a:ext cx="72000" cy="2016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4" name="Rechthoek 73">
            <a:extLst>
              <a:ext uri="{FF2B5EF4-FFF2-40B4-BE49-F238E27FC236}">
                <a16:creationId xmlns:a16="http://schemas.microsoft.com/office/drawing/2014/main" id="{AF5E97F6-6F50-4478-A48C-CBF15742B883}"/>
              </a:ext>
            </a:extLst>
          </p:cNvPr>
          <p:cNvSpPr/>
          <p:nvPr/>
        </p:nvSpPr>
        <p:spPr>
          <a:xfrm rot="10800000">
            <a:off x="9489190" y="4013799"/>
            <a:ext cx="72000" cy="1872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5" name="Rechthoek 74">
            <a:extLst>
              <a:ext uri="{FF2B5EF4-FFF2-40B4-BE49-F238E27FC236}">
                <a16:creationId xmlns:a16="http://schemas.microsoft.com/office/drawing/2014/main" id="{B20DD386-3D6C-4E9B-A3D8-B5D2DFA9AD57}"/>
              </a:ext>
            </a:extLst>
          </p:cNvPr>
          <p:cNvSpPr/>
          <p:nvPr/>
        </p:nvSpPr>
        <p:spPr>
          <a:xfrm rot="10800000">
            <a:off x="9734544" y="4157799"/>
            <a:ext cx="72000" cy="1728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6" name="Rechthoek 75">
            <a:extLst>
              <a:ext uri="{FF2B5EF4-FFF2-40B4-BE49-F238E27FC236}">
                <a16:creationId xmlns:a16="http://schemas.microsoft.com/office/drawing/2014/main" id="{A85E27A1-880B-4A7C-B295-EC2FB2D55C14}"/>
              </a:ext>
            </a:extLst>
          </p:cNvPr>
          <p:cNvSpPr/>
          <p:nvPr/>
        </p:nvSpPr>
        <p:spPr>
          <a:xfrm rot="10800000">
            <a:off x="9979898" y="4301799"/>
            <a:ext cx="72000" cy="1584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7" name="Rechthoek 76">
            <a:extLst>
              <a:ext uri="{FF2B5EF4-FFF2-40B4-BE49-F238E27FC236}">
                <a16:creationId xmlns:a16="http://schemas.microsoft.com/office/drawing/2014/main" id="{920AE896-C124-42F8-931F-871D98465038}"/>
              </a:ext>
            </a:extLst>
          </p:cNvPr>
          <p:cNvSpPr/>
          <p:nvPr/>
        </p:nvSpPr>
        <p:spPr>
          <a:xfrm rot="10800000">
            <a:off x="10225252" y="4445799"/>
            <a:ext cx="72000" cy="1440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8" name="Rechthoek 77">
            <a:extLst>
              <a:ext uri="{FF2B5EF4-FFF2-40B4-BE49-F238E27FC236}">
                <a16:creationId xmlns:a16="http://schemas.microsoft.com/office/drawing/2014/main" id="{BA77E390-ECED-4FCD-81EF-108DEE37DB88}"/>
              </a:ext>
            </a:extLst>
          </p:cNvPr>
          <p:cNvSpPr/>
          <p:nvPr/>
        </p:nvSpPr>
        <p:spPr>
          <a:xfrm rot="10800000">
            <a:off x="10470606" y="4589799"/>
            <a:ext cx="72000" cy="1296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9" name="Rechthoek 78">
            <a:extLst>
              <a:ext uri="{FF2B5EF4-FFF2-40B4-BE49-F238E27FC236}">
                <a16:creationId xmlns:a16="http://schemas.microsoft.com/office/drawing/2014/main" id="{E015B756-2BD9-4479-819D-36FB629F1CD7}"/>
              </a:ext>
            </a:extLst>
          </p:cNvPr>
          <p:cNvSpPr/>
          <p:nvPr/>
        </p:nvSpPr>
        <p:spPr>
          <a:xfrm rot="10800000">
            <a:off x="9121159" y="3797799"/>
            <a:ext cx="72000" cy="2088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0" name="Rechthoek 79">
            <a:extLst>
              <a:ext uri="{FF2B5EF4-FFF2-40B4-BE49-F238E27FC236}">
                <a16:creationId xmlns:a16="http://schemas.microsoft.com/office/drawing/2014/main" id="{F46D74EF-5EDB-4B8B-96C7-884D3BE3ECB3}"/>
              </a:ext>
            </a:extLst>
          </p:cNvPr>
          <p:cNvSpPr/>
          <p:nvPr/>
        </p:nvSpPr>
        <p:spPr>
          <a:xfrm rot="10800000">
            <a:off x="9366513" y="3941799"/>
            <a:ext cx="72000" cy="1944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1" name="Rechthoek 80">
            <a:extLst>
              <a:ext uri="{FF2B5EF4-FFF2-40B4-BE49-F238E27FC236}">
                <a16:creationId xmlns:a16="http://schemas.microsoft.com/office/drawing/2014/main" id="{499CEEFD-3A95-43D9-8E3E-0E86E825D3A4}"/>
              </a:ext>
            </a:extLst>
          </p:cNvPr>
          <p:cNvSpPr/>
          <p:nvPr/>
        </p:nvSpPr>
        <p:spPr>
          <a:xfrm rot="10800000">
            <a:off x="9611867" y="4085799"/>
            <a:ext cx="72000" cy="1800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2" name="Rechthoek 81">
            <a:extLst>
              <a:ext uri="{FF2B5EF4-FFF2-40B4-BE49-F238E27FC236}">
                <a16:creationId xmlns:a16="http://schemas.microsoft.com/office/drawing/2014/main" id="{32EC9541-C13F-4914-AC00-CA31B7661A1B}"/>
              </a:ext>
            </a:extLst>
          </p:cNvPr>
          <p:cNvSpPr/>
          <p:nvPr/>
        </p:nvSpPr>
        <p:spPr>
          <a:xfrm rot="10800000">
            <a:off x="9857221" y="4229799"/>
            <a:ext cx="72000" cy="1656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3" name="Rechthoek 82">
            <a:extLst>
              <a:ext uri="{FF2B5EF4-FFF2-40B4-BE49-F238E27FC236}">
                <a16:creationId xmlns:a16="http://schemas.microsoft.com/office/drawing/2014/main" id="{16238C52-41B8-48A6-A539-090DB6A1ED58}"/>
              </a:ext>
            </a:extLst>
          </p:cNvPr>
          <p:cNvSpPr/>
          <p:nvPr/>
        </p:nvSpPr>
        <p:spPr>
          <a:xfrm rot="10800000">
            <a:off x="10102575" y="4373799"/>
            <a:ext cx="72000" cy="1512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4" name="Rechthoek 83">
            <a:extLst>
              <a:ext uri="{FF2B5EF4-FFF2-40B4-BE49-F238E27FC236}">
                <a16:creationId xmlns:a16="http://schemas.microsoft.com/office/drawing/2014/main" id="{E876A2A1-D992-45AB-97CD-E410A57618C9}"/>
              </a:ext>
            </a:extLst>
          </p:cNvPr>
          <p:cNvSpPr/>
          <p:nvPr/>
        </p:nvSpPr>
        <p:spPr>
          <a:xfrm rot="10800000">
            <a:off x="10347929" y="4517799"/>
            <a:ext cx="72000" cy="1368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5" name="Rechthoek 84">
            <a:extLst>
              <a:ext uri="{FF2B5EF4-FFF2-40B4-BE49-F238E27FC236}">
                <a16:creationId xmlns:a16="http://schemas.microsoft.com/office/drawing/2014/main" id="{BF680C90-8C49-4EBC-87D7-8E3C97D865D9}"/>
              </a:ext>
            </a:extLst>
          </p:cNvPr>
          <p:cNvSpPr/>
          <p:nvPr/>
        </p:nvSpPr>
        <p:spPr>
          <a:xfrm rot="10800000">
            <a:off x="10593283" y="4661799"/>
            <a:ext cx="72000" cy="1224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6" name="Rechthoek 85">
            <a:extLst>
              <a:ext uri="{FF2B5EF4-FFF2-40B4-BE49-F238E27FC236}">
                <a16:creationId xmlns:a16="http://schemas.microsoft.com/office/drawing/2014/main" id="{D901FADA-3DEE-40B1-9245-D3710A74481E}"/>
              </a:ext>
            </a:extLst>
          </p:cNvPr>
          <p:cNvSpPr/>
          <p:nvPr/>
        </p:nvSpPr>
        <p:spPr>
          <a:xfrm rot="10800000">
            <a:off x="10715964" y="4733799"/>
            <a:ext cx="72000" cy="1152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3" name="Tekstvak 92">
            <a:extLst>
              <a:ext uri="{FF2B5EF4-FFF2-40B4-BE49-F238E27FC236}">
                <a16:creationId xmlns:a16="http://schemas.microsoft.com/office/drawing/2014/main" id="{D23D36F0-ECDA-4E48-A621-9AF072A513ED}"/>
              </a:ext>
            </a:extLst>
          </p:cNvPr>
          <p:cNvSpPr txBox="1"/>
          <p:nvPr/>
        </p:nvSpPr>
        <p:spPr>
          <a:xfrm>
            <a:off x="6670264" y="3899708"/>
            <a:ext cx="441146" cy="36933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>
                <a:solidFill>
                  <a:schemeClr val="tx1"/>
                </a:solidFill>
              </a:rPr>
              <a:t>13</a:t>
            </a:r>
          </a:p>
        </p:txBody>
      </p:sp>
      <p:grpSp>
        <p:nvGrpSpPr>
          <p:cNvPr id="94" name="Groep 93">
            <a:extLst>
              <a:ext uri="{FF2B5EF4-FFF2-40B4-BE49-F238E27FC236}">
                <a16:creationId xmlns:a16="http://schemas.microsoft.com/office/drawing/2014/main" id="{A28C3BD4-38E6-48B3-B5A9-B9C51B2DAB2C}"/>
              </a:ext>
            </a:extLst>
          </p:cNvPr>
          <p:cNvGrpSpPr/>
          <p:nvPr/>
        </p:nvGrpSpPr>
        <p:grpSpPr>
          <a:xfrm>
            <a:off x="7220435" y="3869164"/>
            <a:ext cx="4187185" cy="369332"/>
            <a:chOff x="878561" y="5901687"/>
            <a:chExt cx="4187185" cy="369332"/>
          </a:xfrm>
        </p:grpSpPr>
        <p:sp>
          <p:nvSpPr>
            <p:cNvPr id="95" name="Tekstvak 94">
              <a:extLst>
                <a:ext uri="{FF2B5EF4-FFF2-40B4-BE49-F238E27FC236}">
                  <a16:creationId xmlns:a16="http://schemas.microsoft.com/office/drawing/2014/main" id="{420C6033-1BD6-40BB-B41E-7CF967B9CB2A}"/>
                </a:ext>
              </a:extLst>
            </p:cNvPr>
            <p:cNvSpPr txBox="1"/>
            <p:nvPr/>
          </p:nvSpPr>
          <p:spPr>
            <a:xfrm>
              <a:off x="4457887" y="5901687"/>
              <a:ext cx="60785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prijs</a:t>
              </a:r>
            </a:p>
          </p:txBody>
        </p:sp>
        <p:cxnSp>
          <p:nvCxnSpPr>
            <p:cNvPr id="96" name="Rechte verbindingslijn 95">
              <a:extLst>
                <a:ext uri="{FF2B5EF4-FFF2-40B4-BE49-F238E27FC236}">
                  <a16:creationId xmlns:a16="http://schemas.microsoft.com/office/drawing/2014/main" id="{450BB882-6A9F-4A6B-8D24-572219CC561C}"/>
                </a:ext>
              </a:extLst>
            </p:cNvPr>
            <p:cNvCxnSpPr/>
            <p:nvPr/>
          </p:nvCxnSpPr>
          <p:spPr>
            <a:xfrm>
              <a:off x="878561" y="6116897"/>
              <a:ext cx="3592016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8" name="Rechte verbindingslijn 97">
            <a:extLst>
              <a:ext uri="{FF2B5EF4-FFF2-40B4-BE49-F238E27FC236}">
                <a16:creationId xmlns:a16="http://schemas.microsoft.com/office/drawing/2014/main" id="{7A2A1D4F-05B1-4CAC-95EC-E6ECAB6894B2}"/>
              </a:ext>
            </a:extLst>
          </p:cNvPr>
          <p:cNvCxnSpPr>
            <a:stCxn id="58" idx="2"/>
            <a:endCxn id="86" idx="2"/>
          </p:cNvCxnSpPr>
          <p:nvPr/>
        </p:nvCxnSpPr>
        <p:spPr>
          <a:xfrm>
            <a:off x="7317004" y="2717799"/>
            <a:ext cx="3434960" cy="2016000"/>
          </a:xfrm>
          <a:prstGeom prst="line">
            <a:avLst/>
          </a:prstGeom>
          <a:ln w="38100">
            <a:solidFill>
              <a:srgbClr val="1A80B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9" name="Tekstvak 98">
            <a:extLst>
              <a:ext uri="{FF2B5EF4-FFF2-40B4-BE49-F238E27FC236}">
                <a16:creationId xmlns:a16="http://schemas.microsoft.com/office/drawing/2014/main" id="{A290DFC8-DDF8-47E6-8689-0FE000B01C1E}"/>
              </a:ext>
            </a:extLst>
          </p:cNvPr>
          <p:cNvSpPr txBox="1"/>
          <p:nvPr/>
        </p:nvSpPr>
        <p:spPr>
          <a:xfrm>
            <a:off x="9279836" y="6356914"/>
            <a:ext cx="1871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(× miljoen stuks)</a:t>
            </a:r>
          </a:p>
        </p:txBody>
      </p:sp>
      <p:sp>
        <p:nvSpPr>
          <p:cNvPr id="100" name="Tekstvak 99">
            <a:extLst>
              <a:ext uri="{FF2B5EF4-FFF2-40B4-BE49-F238E27FC236}">
                <a16:creationId xmlns:a16="http://schemas.microsoft.com/office/drawing/2014/main" id="{24513FAC-B25C-4351-A2F2-156DD51C7A3F}"/>
              </a:ext>
            </a:extLst>
          </p:cNvPr>
          <p:cNvSpPr txBox="1"/>
          <p:nvPr/>
        </p:nvSpPr>
        <p:spPr>
          <a:xfrm>
            <a:off x="7384895" y="248234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err="1"/>
              <a:t>Q</a:t>
            </a:r>
            <a:r>
              <a:rPr lang="nl-NL" baseline="-25000" err="1"/>
              <a:t>v</a:t>
            </a:r>
            <a:endParaRPr lang="nl-NL" baseline="-25000"/>
          </a:p>
        </p:txBody>
      </p:sp>
      <p:cxnSp>
        <p:nvCxnSpPr>
          <p:cNvPr id="102" name="Rechte verbindingslijn met pijl 101">
            <a:extLst>
              <a:ext uri="{FF2B5EF4-FFF2-40B4-BE49-F238E27FC236}">
                <a16:creationId xmlns:a16="http://schemas.microsoft.com/office/drawing/2014/main" id="{EF8DCE23-9FE8-4A4C-8ACC-03BE0C935878}"/>
              </a:ext>
            </a:extLst>
          </p:cNvPr>
          <p:cNvCxnSpPr>
            <a:cxnSpLocks/>
          </p:cNvCxnSpPr>
          <p:nvPr/>
        </p:nvCxnSpPr>
        <p:spPr>
          <a:xfrm>
            <a:off x="9647867" y="4132413"/>
            <a:ext cx="0" cy="1692407"/>
          </a:xfrm>
          <a:prstGeom prst="straightConnector1">
            <a:avLst/>
          </a:prstGeom>
          <a:ln w="34925">
            <a:solidFill>
              <a:srgbClr val="1A80B6"/>
            </a:solidFill>
            <a:prstDash val="dash"/>
            <a:tailEnd type="triangle" w="lg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4" name="Ovaal 103">
            <a:extLst>
              <a:ext uri="{FF2B5EF4-FFF2-40B4-BE49-F238E27FC236}">
                <a16:creationId xmlns:a16="http://schemas.microsoft.com/office/drawing/2014/main" id="{58983ACC-FC35-4D22-8053-2FEC77D5D495}"/>
              </a:ext>
            </a:extLst>
          </p:cNvPr>
          <p:cNvSpPr/>
          <p:nvPr/>
        </p:nvSpPr>
        <p:spPr>
          <a:xfrm>
            <a:off x="9575636" y="4013087"/>
            <a:ext cx="144000" cy="144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932970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2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2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37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2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7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42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77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12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47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82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17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2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87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22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57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82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17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42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677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702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737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762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797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822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857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882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917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9520"/>
                            </p:stCondLst>
                            <p:childTnLst>
                              <p:par>
                                <p:cTn id="126" presetID="10" presetClass="entr" presetSubtype="0" fill="hold" grpId="0" nodeType="afterEffect">
                                  <p:stCondLst>
                                    <p:cond delay="2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1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17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17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17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1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17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1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17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17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17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17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17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17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17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17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17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17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17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17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17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17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17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7" dur="17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17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3" dur="17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6" dur="17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9" dur="17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2" dur="17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5" dur="17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500"/>
                            </p:stCondLst>
                            <p:childTnLst>
                              <p:par>
                                <p:cTn id="25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500"/>
                            </p:stCondLst>
                            <p:childTnLst>
                              <p:par>
                                <p:cTn id="270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2" dur="175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93" grpId="0" animBg="1"/>
      <p:bldP spid="93" grpId="1" animBg="1"/>
      <p:bldP spid="93" grpId="2" animBg="1"/>
      <p:bldP spid="99" grpId="0"/>
      <p:bldP spid="100" grpId="0"/>
      <p:bldP spid="10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11491C59-B621-403D-A09D-662225C95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 vergelijkingsvorm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E1CBBC5-3284-4016-80AD-C74FD429B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8"/>
            <a:ext cx="6388100" cy="4682501"/>
          </a:xfrm>
        </p:spPr>
        <p:txBody>
          <a:bodyPr>
            <a:normAutofit/>
          </a:bodyPr>
          <a:lstStyle/>
          <a:p>
            <a:r>
              <a:rPr lang="nl-NL"/>
              <a:t>P = </a:t>
            </a:r>
            <a:r>
              <a:rPr lang="nl-NL" b="1"/>
              <a:t>P</a:t>
            </a:r>
            <a:r>
              <a:rPr lang="nl-NL"/>
              <a:t>rijs (in euro’s)</a:t>
            </a:r>
            <a:br>
              <a:rPr lang="nl-NL"/>
            </a:br>
            <a:r>
              <a:rPr lang="nl-NL"/>
              <a:t>Q = </a:t>
            </a:r>
            <a:r>
              <a:rPr lang="nl-NL" b="1" err="1"/>
              <a:t>Q</a:t>
            </a:r>
            <a:r>
              <a:rPr lang="nl-NL" err="1"/>
              <a:t>uantity</a:t>
            </a:r>
            <a:r>
              <a:rPr lang="nl-NL"/>
              <a:t> = Hoeveelheid (in </a:t>
            </a:r>
            <a:r>
              <a:rPr lang="nl-NL" err="1"/>
              <a:t>mln</a:t>
            </a:r>
            <a:r>
              <a:rPr lang="nl-NL"/>
              <a:t> stuks)</a:t>
            </a:r>
          </a:p>
          <a:p>
            <a:endParaRPr lang="nl-NL"/>
          </a:p>
          <a:p>
            <a:r>
              <a:rPr lang="nl-NL" err="1"/>
              <a:t>Q</a:t>
            </a:r>
            <a:r>
              <a:rPr lang="nl-NL" baseline="-25000" err="1"/>
              <a:t>v</a:t>
            </a:r>
            <a:r>
              <a:rPr lang="nl-NL"/>
              <a:t> = -0,2P + 5</a:t>
            </a:r>
          </a:p>
          <a:p>
            <a:endParaRPr lang="nl-NL"/>
          </a:p>
          <a:p>
            <a:r>
              <a:rPr lang="nl-NL"/>
              <a:t>Tekenen met behulp van 0-punten</a:t>
            </a:r>
          </a:p>
          <a:p>
            <a:pPr lvl="1"/>
            <a:r>
              <a:rPr lang="nl-NL"/>
              <a:t>Als P = 0</a:t>
            </a:r>
          </a:p>
          <a:p>
            <a:pPr marL="457200" lvl="1" indent="0">
              <a:buNone/>
            </a:pPr>
            <a:r>
              <a:rPr lang="nl-NL"/>
              <a:t>	→ </a:t>
            </a:r>
            <a:r>
              <a:rPr lang="nl-NL" err="1"/>
              <a:t>Q</a:t>
            </a:r>
            <a:r>
              <a:rPr lang="nl-NL" baseline="-25000" err="1"/>
              <a:t>v</a:t>
            </a:r>
            <a:r>
              <a:rPr lang="nl-NL"/>
              <a:t> = -0,2×0 + 5 = 5</a:t>
            </a:r>
          </a:p>
          <a:p>
            <a:pPr lvl="1"/>
            <a:r>
              <a:rPr lang="nl-NL"/>
              <a:t>Als </a:t>
            </a:r>
            <a:r>
              <a:rPr lang="nl-NL" err="1"/>
              <a:t>Q</a:t>
            </a:r>
            <a:r>
              <a:rPr lang="nl-NL" baseline="-25000" err="1"/>
              <a:t>v</a:t>
            </a:r>
            <a:r>
              <a:rPr lang="nl-NL"/>
              <a:t> = 0</a:t>
            </a:r>
          </a:p>
          <a:p>
            <a:pPr marL="457200" lvl="1" indent="0">
              <a:buNone/>
            </a:pPr>
            <a:r>
              <a:rPr lang="nl-NL"/>
              <a:t>	→ 0 = -0,2P + 5</a:t>
            </a:r>
          </a:p>
          <a:p>
            <a:pPr marL="457200" lvl="1" indent="0">
              <a:buNone/>
            </a:pPr>
            <a:r>
              <a:rPr lang="nl-NL"/>
              <a:t>	→ 0,2P = 5</a:t>
            </a:r>
          </a:p>
          <a:p>
            <a:pPr marL="457200" lvl="1" indent="0">
              <a:buNone/>
            </a:pPr>
            <a:r>
              <a:rPr lang="nl-NL"/>
              <a:t>	→ P = 25</a:t>
            </a:r>
          </a:p>
          <a:p>
            <a:pPr lvl="1"/>
            <a:endParaRPr lang="nl-NL"/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D84C2FE5-A41D-4603-B4D7-F6932B31E5BC}"/>
              </a:ext>
            </a:extLst>
          </p:cNvPr>
          <p:cNvGrpSpPr/>
          <p:nvPr/>
        </p:nvGrpSpPr>
        <p:grpSpPr>
          <a:xfrm>
            <a:off x="7253573" y="1817999"/>
            <a:ext cx="4546057" cy="4359457"/>
            <a:chOff x="6382590" y="2565161"/>
            <a:chExt cx="4546057" cy="4359457"/>
          </a:xfrm>
        </p:grpSpPr>
        <p:cxnSp>
          <p:nvCxnSpPr>
            <p:cNvPr id="8" name="Rechte verbindingslijn 7">
              <a:extLst>
                <a:ext uri="{FF2B5EF4-FFF2-40B4-BE49-F238E27FC236}">
                  <a16:creationId xmlns:a16="http://schemas.microsoft.com/office/drawing/2014/main" id="{DB5216AD-1B52-4F92-AA9B-E4B2D3439719}"/>
                </a:ext>
              </a:extLst>
            </p:cNvPr>
            <p:cNvCxnSpPr/>
            <p:nvPr/>
          </p:nvCxnSpPr>
          <p:spPr>
            <a:xfrm>
              <a:off x="7170624" y="2735304"/>
              <a:ext cx="0" cy="3528392"/>
            </a:xfrm>
            <a:prstGeom prst="line">
              <a:avLst/>
            </a:prstGeom>
            <a:ln w="38100" cap="sq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21D3B4E8-34C6-484C-A90D-5D7B30E7FC4B}"/>
                </a:ext>
              </a:extLst>
            </p:cNvPr>
            <p:cNvCxnSpPr/>
            <p:nvPr/>
          </p:nvCxnSpPr>
          <p:spPr>
            <a:xfrm>
              <a:off x="7170624" y="2735304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9188D0F9-614C-4000-A0DB-7EE9A673FB41}"/>
                </a:ext>
              </a:extLst>
            </p:cNvPr>
            <p:cNvCxnSpPr/>
            <p:nvPr/>
          </p:nvCxnSpPr>
          <p:spPr>
            <a:xfrm>
              <a:off x="7170624" y="3440982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E21773E2-8024-4D96-BC0F-8C0DF4639481}"/>
                </a:ext>
              </a:extLst>
            </p:cNvPr>
            <p:cNvCxnSpPr/>
            <p:nvPr/>
          </p:nvCxnSpPr>
          <p:spPr>
            <a:xfrm>
              <a:off x="7170624" y="4146660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DBE7F3B5-84E6-4904-887B-C3545932FEF7}"/>
                </a:ext>
              </a:extLst>
            </p:cNvPr>
            <p:cNvCxnSpPr/>
            <p:nvPr/>
          </p:nvCxnSpPr>
          <p:spPr>
            <a:xfrm>
              <a:off x="7170624" y="4852338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BFD40EBA-17B7-4C9C-93E5-3F176F34829B}"/>
                </a:ext>
              </a:extLst>
            </p:cNvPr>
            <p:cNvCxnSpPr/>
            <p:nvPr/>
          </p:nvCxnSpPr>
          <p:spPr>
            <a:xfrm>
              <a:off x="7170624" y="5558016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A1B2E45C-8297-4187-A1A7-218DADA356A6}"/>
                </a:ext>
              </a:extLst>
            </p:cNvPr>
            <p:cNvCxnSpPr/>
            <p:nvPr/>
          </p:nvCxnSpPr>
          <p:spPr>
            <a:xfrm>
              <a:off x="789070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FA37E035-9B22-4439-934E-D698F0FE2556}"/>
                </a:ext>
              </a:extLst>
            </p:cNvPr>
            <p:cNvCxnSpPr/>
            <p:nvPr/>
          </p:nvCxnSpPr>
          <p:spPr>
            <a:xfrm>
              <a:off x="861078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C83AFA76-1EAC-431A-8CE3-44BF986C4011}"/>
                </a:ext>
              </a:extLst>
            </p:cNvPr>
            <p:cNvCxnSpPr/>
            <p:nvPr/>
          </p:nvCxnSpPr>
          <p:spPr>
            <a:xfrm>
              <a:off x="933086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62AE4AA7-EBEB-4676-BD8F-C8BB2818D47B}"/>
                </a:ext>
              </a:extLst>
            </p:cNvPr>
            <p:cNvCxnSpPr/>
            <p:nvPr/>
          </p:nvCxnSpPr>
          <p:spPr>
            <a:xfrm>
              <a:off x="1005094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974A8B0A-918F-4157-814A-67E9DF5FB762}"/>
                </a:ext>
              </a:extLst>
            </p:cNvPr>
            <p:cNvCxnSpPr/>
            <p:nvPr/>
          </p:nvCxnSpPr>
          <p:spPr>
            <a:xfrm>
              <a:off x="1077102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303A3B4F-B5EF-402E-9867-F39433D8B8FD}"/>
                </a:ext>
              </a:extLst>
            </p:cNvPr>
            <p:cNvSpPr txBox="1"/>
            <p:nvPr/>
          </p:nvSpPr>
          <p:spPr>
            <a:xfrm>
              <a:off x="8618373" y="6555286"/>
              <a:ext cx="22429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totale vraag (× mln.)</a:t>
              </a:r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F4F0F12F-645F-4739-A99E-B3CD59A216D4}"/>
                </a:ext>
              </a:extLst>
            </p:cNvPr>
            <p:cNvSpPr txBox="1"/>
            <p:nvPr/>
          </p:nvSpPr>
          <p:spPr>
            <a:xfrm rot="16200000">
              <a:off x="6090202" y="3168208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prijs (€)</a:t>
              </a:r>
            </a:p>
          </p:txBody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D24E076D-C5D5-4097-AB96-EC2704B04992}"/>
                </a:ext>
              </a:extLst>
            </p:cNvPr>
            <p:cNvSpPr txBox="1"/>
            <p:nvPr/>
          </p:nvSpPr>
          <p:spPr>
            <a:xfrm>
              <a:off x="6879384" y="538218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5D062A7B-1DFC-4525-B9C2-00ED4C4B893D}"/>
                </a:ext>
              </a:extLst>
            </p:cNvPr>
            <p:cNvSpPr txBox="1"/>
            <p:nvPr/>
          </p:nvSpPr>
          <p:spPr>
            <a:xfrm>
              <a:off x="6762366" y="466210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9AE84883-446D-4424-8BE0-70A44EADFB7B}"/>
                </a:ext>
              </a:extLst>
            </p:cNvPr>
            <p:cNvSpPr txBox="1"/>
            <p:nvPr/>
          </p:nvSpPr>
          <p:spPr>
            <a:xfrm>
              <a:off x="6762366" y="397048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15</a:t>
              </a:r>
            </a:p>
          </p:txBody>
        </p:sp>
        <p:sp>
          <p:nvSpPr>
            <p:cNvPr id="24" name="Tekstvak 23">
              <a:extLst>
                <a:ext uri="{FF2B5EF4-FFF2-40B4-BE49-F238E27FC236}">
                  <a16:creationId xmlns:a16="http://schemas.microsoft.com/office/drawing/2014/main" id="{8FD1DBAF-35C9-413D-BCB5-80A66ED2AE4A}"/>
                </a:ext>
              </a:extLst>
            </p:cNvPr>
            <p:cNvSpPr txBox="1"/>
            <p:nvPr/>
          </p:nvSpPr>
          <p:spPr>
            <a:xfrm>
              <a:off x="6762366" y="326724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B15180EB-22E7-4795-9759-055ED00547E5}"/>
                </a:ext>
              </a:extLst>
            </p:cNvPr>
            <p:cNvSpPr txBox="1"/>
            <p:nvPr/>
          </p:nvSpPr>
          <p:spPr>
            <a:xfrm>
              <a:off x="6762366" y="256516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25</a:t>
              </a:r>
            </a:p>
          </p:txBody>
        </p:sp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9C9FB49E-D868-43B3-9635-8BAAB8A1BF07}"/>
                </a:ext>
              </a:extLst>
            </p:cNvPr>
            <p:cNvSpPr txBox="1"/>
            <p:nvPr/>
          </p:nvSpPr>
          <p:spPr>
            <a:xfrm>
              <a:off x="773542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EDB064ED-6A5A-4E8D-BD93-E51DFB6D8D2D}"/>
                </a:ext>
              </a:extLst>
            </p:cNvPr>
            <p:cNvSpPr txBox="1"/>
            <p:nvPr/>
          </p:nvSpPr>
          <p:spPr>
            <a:xfrm>
              <a:off x="845550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C30B39CC-07C9-40DA-8DFE-A81826F7E809}"/>
                </a:ext>
              </a:extLst>
            </p:cNvPr>
            <p:cNvSpPr txBox="1"/>
            <p:nvPr/>
          </p:nvSpPr>
          <p:spPr>
            <a:xfrm>
              <a:off x="917558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C5E13888-2E7A-4A18-A1E1-3329C43E442B}"/>
                </a:ext>
              </a:extLst>
            </p:cNvPr>
            <p:cNvSpPr txBox="1"/>
            <p:nvPr/>
          </p:nvSpPr>
          <p:spPr>
            <a:xfrm>
              <a:off x="989566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936E609B-1C8F-41A1-95BF-E7EC57B5F920}"/>
                </a:ext>
              </a:extLst>
            </p:cNvPr>
            <p:cNvSpPr txBox="1"/>
            <p:nvPr/>
          </p:nvSpPr>
          <p:spPr>
            <a:xfrm>
              <a:off x="1061574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5</a:t>
              </a:r>
            </a:p>
          </p:txBody>
        </p:sp>
        <p:cxnSp>
          <p:nvCxnSpPr>
            <p:cNvPr id="31" name="Rechte verbindingslijn 30">
              <a:extLst>
                <a:ext uri="{FF2B5EF4-FFF2-40B4-BE49-F238E27FC236}">
                  <a16:creationId xmlns:a16="http://schemas.microsoft.com/office/drawing/2014/main" id="{D7EBC391-7293-47F2-B96C-C07D8776F31E}"/>
                </a:ext>
              </a:extLst>
            </p:cNvPr>
            <p:cNvCxnSpPr/>
            <p:nvPr/>
          </p:nvCxnSpPr>
          <p:spPr>
            <a:xfrm flipH="1">
              <a:off x="7169877" y="6266077"/>
              <a:ext cx="3636000" cy="0"/>
            </a:xfrm>
            <a:prstGeom prst="line">
              <a:avLst/>
            </a:prstGeom>
            <a:ln w="38100" cap="sq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2" name="Ovaal 31">
            <a:extLst>
              <a:ext uri="{FF2B5EF4-FFF2-40B4-BE49-F238E27FC236}">
                <a16:creationId xmlns:a16="http://schemas.microsoft.com/office/drawing/2014/main" id="{414C8081-B865-402C-BC93-3C2E134C7CC3}"/>
              </a:ext>
            </a:extLst>
          </p:cNvPr>
          <p:cNvSpPr/>
          <p:nvPr/>
        </p:nvSpPr>
        <p:spPr>
          <a:xfrm>
            <a:off x="1231900" y="2977163"/>
            <a:ext cx="758252" cy="539590"/>
          </a:xfrm>
          <a:prstGeom prst="ellipse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Ovaal 32">
            <a:extLst>
              <a:ext uri="{FF2B5EF4-FFF2-40B4-BE49-F238E27FC236}">
                <a16:creationId xmlns:a16="http://schemas.microsoft.com/office/drawing/2014/main" id="{108AE57E-426B-496F-AE54-FE8B78D6271F}"/>
              </a:ext>
            </a:extLst>
          </p:cNvPr>
          <p:cNvSpPr/>
          <p:nvPr/>
        </p:nvSpPr>
        <p:spPr>
          <a:xfrm>
            <a:off x="10450342" y="5790075"/>
            <a:ext cx="144000" cy="144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Ovaal 33">
            <a:extLst>
              <a:ext uri="{FF2B5EF4-FFF2-40B4-BE49-F238E27FC236}">
                <a16:creationId xmlns:a16="http://schemas.microsoft.com/office/drawing/2014/main" id="{87248A7A-787A-4008-82EA-B6650876C250}"/>
              </a:ext>
            </a:extLst>
          </p:cNvPr>
          <p:cNvSpPr/>
          <p:nvPr/>
        </p:nvSpPr>
        <p:spPr>
          <a:xfrm>
            <a:off x="7535087" y="2671958"/>
            <a:ext cx="144000" cy="144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8F563CB2-047A-4378-9BA8-A5D9C09B982E}"/>
              </a:ext>
            </a:extLst>
          </p:cNvPr>
          <p:cNvCxnSpPr>
            <a:cxnSpLocks/>
            <a:stCxn id="25" idx="3"/>
            <a:endCxn id="30" idx="0"/>
          </p:cNvCxnSpPr>
          <p:nvPr/>
        </p:nvCxnSpPr>
        <p:spPr>
          <a:xfrm>
            <a:off x="8074495" y="2002665"/>
            <a:ext cx="3568682" cy="349007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9" name="Tekstvak 38">
            <a:extLst>
              <a:ext uri="{FF2B5EF4-FFF2-40B4-BE49-F238E27FC236}">
                <a16:creationId xmlns:a16="http://schemas.microsoft.com/office/drawing/2014/main" id="{95DFCA81-420D-4BB5-9CB2-78EC78AFA769}"/>
              </a:ext>
            </a:extLst>
          </p:cNvPr>
          <p:cNvSpPr txBox="1"/>
          <p:nvPr/>
        </p:nvSpPr>
        <p:spPr>
          <a:xfrm>
            <a:off x="8286338" y="193820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err="1">
                <a:solidFill>
                  <a:schemeClr val="bg1"/>
                </a:solidFill>
              </a:rPr>
              <a:t>Q</a:t>
            </a:r>
            <a:r>
              <a:rPr lang="nl-NL" baseline="-25000" err="1">
                <a:solidFill>
                  <a:schemeClr val="bg1"/>
                </a:solidFill>
              </a:rPr>
              <a:t>v</a:t>
            </a:r>
            <a:endParaRPr lang="nl-NL" baseline="-25000">
              <a:solidFill>
                <a:schemeClr val="bg1"/>
              </a:solidFill>
            </a:endParaRPr>
          </a:p>
        </p:txBody>
      </p:sp>
      <p:pic>
        <p:nvPicPr>
          <p:cNvPr id="40" name="Afbeelding 39" descr="Afbeelding met tafel, zitten, computer, zwart&#10;&#10;Automatisch gegenereerde beschrijving">
            <a:extLst>
              <a:ext uri="{FF2B5EF4-FFF2-40B4-BE49-F238E27FC236}">
                <a16:creationId xmlns:a16="http://schemas.microsoft.com/office/drawing/2014/main" id="{01574370-D512-4F06-9615-F1C2C5964B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8138" y="432716"/>
            <a:ext cx="1396052" cy="130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9549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2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1.66667E-6 0 L 1.66667E-6 0.4044 " pathEditMode="relative" rAng="0" ptsTypes="AA">
                                      <p:cBhvr>
                                        <p:cTn id="43" dur="2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.40509 L 0.33099 0.40509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35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8.33333E-7 3.7037E-7 L -0.20351 3.7037E-7 " pathEditMode="relative" rAng="0" ptsTypes="AA">
                                      <p:cBhvr>
                                        <p:cTn id="65" dur="2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8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64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20312 3.7037E-7 L -0.20312 -0.5625 " pathEditMode="relative" rAng="0" ptsTypes="AA">
                                      <p:cBhvr>
                                        <p:cTn id="83" dur="2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32" grpId="0" animBg="1"/>
      <p:bldP spid="32" grpId="1" animBg="1"/>
      <p:bldP spid="33" grpId="0" animBg="1"/>
      <p:bldP spid="33" grpId="1" animBg="1"/>
      <p:bldP spid="33" grpId="2" animBg="1"/>
      <p:bldP spid="34" grpId="0" animBg="1"/>
      <p:bldP spid="34" grpId="1" animBg="1"/>
      <p:bldP spid="34" grpId="2" animBg="1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11491C59-B621-403D-A09D-662225C95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Gevraagde hoeveelheid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E1CBBC5-3284-4016-80AD-C74FD429B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8"/>
            <a:ext cx="6388100" cy="46825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err="1"/>
              <a:t>Q</a:t>
            </a:r>
            <a:r>
              <a:rPr lang="nl-NL" baseline="-25000" err="1"/>
              <a:t>v</a:t>
            </a:r>
            <a:r>
              <a:rPr lang="nl-NL"/>
              <a:t> = -0,2P + 5</a:t>
            </a:r>
          </a:p>
          <a:p>
            <a:pPr marL="0" indent="0">
              <a:buNone/>
            </a:pPr>
            <a:r>
              <a:rPr lang="nl-NL" sz="1600"/>
              <a:t>P = prijs (in euro’s)</a:t>
            </a:r>
            <a:br>
              <a:rPr lang="nl-NL" sz="1600"/>
            </a:br>
            <a:r>
              <a:rPr lang="nl-NL" sz="1600"/>
              <a:t>Q = hoeveelheid (in </a:t>
            </a:r>
            <a:r>
              <a:rPr lang="nl-NL" sz="1600" err="1"/>
              <a:t>mln</a:t>
            </a:r>
            <a:r>
              <a:rPr lang="nl-NL" sz="1600"/>
              <a:t> stuks)</a:t>
            </a:r>
          </a:p>
          <a:p>
            <a:pPr marL="0" indent="0">
              <a:buNone/>
            </a:pPr>
            <a:endParaRPr lang="nl-NL"/>
          </a:p>
          <a:p>
            <a:r>
              <a:rPr lang="nl-NL"/>
              <a:t>Je kunt nu bij elke prijs uitrekenen of aflezen hoeveel er gevraagd wordt.</a:t>
            </a:r>
          </a:p>
          <a:p>
            <a:endParaRPr lang="nl-NL" sz="1200"/>
          </a:p>
          <a:p>
            <a:r>
              <a:rPr lang="nl-NL"/>
              <a:t>Als P = 20</a:t>
            </a:r>
          </a:p>
          <a:p>
            <a:pPr marL="457200" lvl="1" indent="0">
              <a:buNone/>
            </a:pPr>
            <a:r>
              <a:rPr lang="nl-NL"/>
              <a:t>	→ </a:t>
            </a:r>
            <a:r>
              <a:rPr lang="nl-NL" err="1"/>
              <a:t>Q</a:t>
            </a:r>
            <a:r>
              <a:rPr lang="nl-NL" baseline="-25000" err="1"/>
              <a:t>v</a:t>
            </a:r>
            <a:r>
              <a:rPr lang="nl-NL"/>
              <a:t> = -0,2×20 + 5 = 1 (</a:t>
            </a:r>
            <a:r>
              <a:rPr lang="nl-NL" err="1"/>
              <a:t>mln</a:t>
            </a:r>
            <a:r>
              <a:rPr lang="nl-NL"/>
              <a:t> stuks)</a:t>
            </a:r>
          </a:p>
          <a:p>
            <a:pPr marL="457200" lvl="1" indent="0">
              <a:buNone/>
            </a:pPr>
            <a:endParaRPr lang="nl-NL" sz="1200"/>
          </a:p>
          <a:p>
            <a:r>
              <a:rPr lang="nl-NL"/>
              <a:t>Als P = 8</a:t>
            </a:r>
          </a:p>
          <a:p>
            <a:pPr marL="457200" lvl="1" indent="0">
              <a:buNone/>
            </a:pPr>
            <a:r>
              <a:rPr lang="nl-NL"/>
              <a:t>	→ </a:t>
            </a:r>
            <a:r>
              <a:rPr lang="nl-NL" err="1"/>
              <a:t>Q</a:t>
            </a:r>
            <a:r>
              <a:rPr lang="nl-NL" baseline="-25000" err="1"/>
              <a:t>v</a:t>
            </a:r>
            <a:r>
              <a:rPr lang="nl-NL"/>
              <a:t> = -0,2×8 + 5 = 3,4 (</a:t>
            </a:r>
            <a:r>
              <a:rPr lang="nl-NL" err="1"/>
              <a:t>mln</a:t>
            </a:r>
            <a:r>
              <a:rPr lang="nl-NL"/>
              <a:t> stuks)</a:t>
            </a:r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D84C2FE5-A41D-4603-B4D7-F6932B31E5BC}"/>
              </a:ext>
            </a:extLst>
          </p:cNvPr>
          <p:cNvGrpSpPr/>
          <p:nvPr/>
        </p:nvGrpSpPr>
        <p:grpSpPr>
          <a:xfrm>
            <a:off x="7253573" y="1817999"/>
            <a:ext cx="4546057" cy="4359457"/>
            <a:chOff x="6382590" y="2565161"/>
            <a:chExt cx="4546057" cy="4359457"/>
          </a:xfrm>
        </p:grpSpPr>
        <p:cxnSp>
          <p:nvCxnSpPr>
            <p:cNvPr id="8" name="Rechte verbindingslijn 7">
              <a:extLst>
                <a:ext uri="{FF2B5EF4-FFF2-40B4-BE49-F238E27FC236}">
                  <a16:creationId xmlns:a16="http://schemas.microsoft.com/office/drawing/2014/main" id="{DB5216AD-1B52-4F92-AA9B-E4B2D3439719}"/>
                </a:ext>
              </a:extLst>
            </p:cNvPr>
            <p:cNvCxnSpPr/>
            <p:nvPr/>
          </p:nvCxnSpPr>
          <p:spPr>
            <a:xfrm>
              <a:off x="7170624" y="2735304"/>
              <a:ext cx="0" cy="3528392"/>
            </a:xfrm>
            <a:prstGeom prst="line">
              <a:avLst/>
            </a:prstGeom>
            <a:ln w="38100" cap="sq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21D3B4E8-34C6-484C-A90D-5D7B30E7FC4B}"/>
                </a:ext>
              </a:extLst>
            </p:cNvPr>
            <p:cNvCxnSpPr/>
            <p:nvPr/>
          </p:nvCxnSpPr>
          <p:spPr>
            <a:xfrm>
              <a:off x="7170624" y="2735304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9188D0F9-614C-4000-A0DB-7EE9A673FB41}"/>
                </a:ext>
              </a:extLst>
            </p:cNvPr>
            <p:cNvCxnSpPr/>
            <p:nvPr/>
          </p:nvCxnSpPr>
          <p:spPr>
            <a:xfrm>
              <a:off x="7170624" y="3440982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E21773E2-8024-4D96-BC0F-8C0DF4639481}"/>
                </a:ext>
              </a:extLst>
            </p:cNvPr>
            <p:cNvCxnSpPr/>
            <p:nvPr/>
          </p:nvCxnSpPr>
          <p:spPr>
            <a:xfrm>
              <a:off x="7170624" y="4146660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DBE7F3B5-84E6-4904-887B-C3545932FEF7}"/>
                </a:ext>
              </a:extLst>
            </p:cNvPr>
            <p:cNvCxnSpPr/>
            <p:nvPr/>
          </p:nvCxnSpPr>
          <p:spPr>
            <a:xfrm>
              <a:off x="7170624" y="4852338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BFD40EBA-17B7-4C9C-93E5-3F176F34829B}"/>
                </a:ext>
              </a:extLst>
            </p:cNvPr>
            <p:cNvCxnSpPr/>
            <p:nvPr/>
          </p:nvCxnSpPr>
          <p:spPr>
            <a:xfrm>
              <a:off x="7170624" y="5558016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A1B2E45C-8297-4187-A1A7-218DADA356A6}"/>
                </a:ext>
              </a:extLst>
            </p:cNvPr>
            <p:cNvCxnSpPr/>
            <p:nvPr/>
          </p:nvCxnSpPr>
          <p:spPr>
            <a:xfrm>
              <a:off x="789070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FA37E035-9B22-4439-934E-D698F0FE2556}"/>
                </a:ext>
              </a:extLst>
            </p:cNvPr>
            <p:cNvCxnSpPr/>
            <p:nvPr/>
          </p:nvCxnSpPr>
          <p:spPr>
            <a:xfrm>
              <a:off x="861078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C83AFA76-1EAC-431A-8CE3-44BF986C4011}"/>
                </a:ext>
              </a:extLst>
            </p:cNvPr>
            <p:cNvCxnSpPr/>
            <p:nvPr/>
          </p:nvCxnSpPr>
          <p:spPr>
            <a:xfrm>
              <a:off x="933086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62AE4AA7-EBEB-4676-BD8F-C8BB2818D47B}"/>
                </a:ext>
              </a:extLst>
            </p:cNvPr>
            <p:cNvCxnSpPr/>
            <p:nvPr/>
          </p:nvCxnSpPr>
          <p:spPr>
            <a:xfrm>
              <a:off x="1005094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974A8B0A-918F-4157-814A-67E9DF5FB762}"/>
                </a:ext>
              </a:extLst>
            </p:cNvPr>
            <p:cNvCxnSpPr/>
            <p:nvPr/>
          </p:nvCxnSpPr>
          <p:spPr>
            <a:xfrm>
              <a:off x="1077102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303A3B4F-B5EF-402E-9867-F39433D8B8FD}"/>
                </a:ext>
              </a:extLst>
            </p:cNvPr>
            <p:cNvSpPr txBox="1"/>
            <p:nvPr/>
          </p:nvSpPr>
          <p:spPr>
            <a:xfrm>
              <a:off x="8618373" y="6555286"/>
              <a:ext cx="22429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totale vraag (× mln.)</a:t>
              </a:r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F4F0F12F-645F-4739-A99E-B3CD59A216D4}"/>
                </a:ext>
              </a:extLst>
            </p:cNvPr>
            <p:cNvSpPr txBox="1"/>
            <p:nvPr/>
          </p:nvSpPr>
          <p:spPr>
            <a:xfrm rot="16200000">
              <a:off x="6090202" y="3168208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prijs (€)</a:t>
              </a:r>
            </a:p>
          </p:txBody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D24E076D-C5D5-4097-AB96-EC2704B04992}"/>
                </a:ext>
              </a:extLst>
            </p:cNvPr>
            <p:cNvSpPr txBox="1"/>
            <p:nvPr/>
          </p:nvSpPr>
          <p:spPr>
            <a:xfrm>
              <a:off x="6879384" y="538218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5D062A7B-1DFC-4525-B9C2-00ED4C4B893D}"/>
                </a:ext>
              </a:extLst>
            </p:cNvPr>
            <p:cNvSpPr txBox="1"/>
            <p:nvPr/>
          </p:nvSpPr>
          <p:spPr>
            <a:xfrm>
              <a:off x="6762366" y="466210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9AE84883-446D-4424-8BE0-70A44EADFB7B}"/>
                </a:ext>
              </a:extLst>
            </p:cNvPr>
            <p:cNvSpPr txBox="1"/>
            <p:nvPr/>
          </p:nvSpPr>
          <p:spPr>
            <a:xfrm>
              <a:off x="6762366" y="397048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15</a:t>
              </a:r>
            </a:p>
          </p:txBody>
        </p:sp>
        <p:sp>
          <p:nvSpPr>
            <p:cNvPr id="24" name="Tekstvak 23">
              <a:extLst>
                <a:ext uri="{FF2B5EF4-FFF2-40B4-BE49-F238E27FC236}">
                  <a16:creationId xmlns:a16="http://schemas.microsoft.com/office/drawing/2014/main" id="{8FD1DBAF-35C9-413D-BCB5-80A66ED2AE4A}"/>
                </a:ext>
              </a:extLst>
            </p:cNvPr>
            <p:cNvSpPr txBox="1"/>
            <p:nvPr/>
          </p:nvSpPr>
          <p:spPr>
            <a:xfrm>
              <a:off x="6762366" y="326724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B15180EB-22E7-4795-9759-055ED00547E5}"/>
                </a:ext>
              </a:extLst>
            </p:cNvPr>
            <p:cNvSpPr txBox="1"/>
            <p:nvPr/>
          </p:nvSpPr>
          <p:spPr>
            <a:xfrm>
              <a:off x="6762366" y="256516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25</a:t>
              </a:r>
            </a:p>
          </p:txBody>
        </p:sp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9C9FB49E-D868-43B3-9635-8BAAB8A1BF07}"/>
                </a:ext>
              </a:extLst>
            </p:cNvPr>
            <p:cNvSpPr txBox="1"/>
            <p:nvPr/>
          </p:nvSpPr>
          <p:spPr>
            <a:xfrm>
              <a:off x="773542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EDB064ED-6A5A-4E8D-BD93-E51DFB6D8D2D}"/>
                </a:ext>
              </a:extLst>
            </p:cNvPr>
            <p:cNvSpPr txBox="1"/>
            <p:nvPr/>
          </p:nvSpPr>
          <p:spPr>
            <a:xfrm>
              <a:off x="845550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C30B39CC-07C9-40DA-8DFE-A81826F7E809}"/>
                </a:ext>
              </a:extLst>
            </p:cNvPr>
            <p:cNvSpPr txBox="1"/>
            <p:nvPr/>
          </p:nvSpPr>
          <p:spPr>
            <a:xfrm>
              <a:off x="917558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C5E13888-2E7A-4A18-A1E1-3329C43E442B}"/>
                </a:ext>
              </a:extLst>
            </p:cNvPr>
            <p:cNvSpPr txBox="1"/>
            <p:nvPr/>
          </p:nvSpPr>
          <p:spPr>
            <a:xfrm>
              <a:off x="989566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936E609B-1C8F-41A1-95BF-E7EC57B5F920}"/>
                </a:ext>
              </a:extLst>
            </p:cNvPr>
            <p:cNvSpPr txBox="1"/>
            <p:nvPr/>
          </p:nvSpPr>
          <p:spPr>
            <a:xfrm>
              <a:off x="1061574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5</a:t>
              </a:r>
            </a:p>
          </p:txBody>
        </p:sp>
        <p:cxnSp>
          <p:nvCxnSpPr>
            <p:cNvPr id="31" name="Rechte verbindingslijn 30">
              <a:extLst>
                <a:ext uri="{FF2B5EF4-FFF2-40B4-BE49-F238E27FC236}">
                  <a16:creationId xmlns:a16="http://schemas.microsoft.com/office/drawing/2014/main" id="{D7EBC391-7293-47F2-B96C-C07D8776F31E}"/>
                </a:ext>
              </a:extLst>
            </p:cNvPr>
            <p:cNvCxnSpPr/>
            <p:nvPr/>
          </p:nvCxnSpPr>
          <p:spPr>
            <a:xfrm flipH="1">
              <a:off x="7169877" y="6266077"/>
              <a:ext cx="3636000" cy="0"/>
            </a:xfrm>
            <a:prstGeom prst="line">
              <a:avLst/>
            </a:prstGeom>
            <a:ln w="38100" cap="sq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" name="Ovaal 32">
            <a:extLst>
              <a:ext uri="{FF2B5EF4-FFF2-40B4-BE49-F238E27FC236}">
                <a16:creationId xmlns:a16="http://schemas.microsoft.com/office/drawing/2014/main" id="{108AE57E-426B-496F-AE54-FE8B78D6271F}"/>
              </a:ext>
            </a:extLst>
          </p:cNvPr>
          <p:cNvSpPr/>
          <p:nvPr/>
        </p:nvSpPr>
        <p:spPr>
          <a:xfrm>
            <a:off x="11566604" y="5447520"/>
            <a:ext cx="144000" cy="144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Ovaal 33">
            <a:extLst>
              <a:ext uri="{FF2B5EF4-FFF2-40B4-BE49-F238E27FC236}">
                <a16:creationId xmlns:a16="http://schemas.microsoft.com/office/drawing/2014/main" id="{87248A7A-787A-4008-82EA-B6650876C250}"/>
              </a:ext>
            </a:extLst>
          </p:cNvPr>
          <p:cNvSpPr/>
          <p:nvPr/>
        </p:nvSpPr>
        <p:spPr>
          <a:xfrm>
            <a:off x="7963382" y="1904493"/>
            <a:ext cx="144000" cy="144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8F563CB2-047A-4378-9BA8-A5D9C09B982E}"/>
              </a:ext>
            </a:extLst>
          </p:cNvPr>
          <p:cNvCxnSpPr>
            <a:cxnSpLocks/>
            <a:stCxn id="25" idx="3"/>
            <a:endCxn id="30" idx="0"/>
          </p:cNvCxnSpPr>
          <p:nvPr/>
        </p:nvCxnSpPr>
        <p:spPr>
          <a:xfrm>
            <a:off x="8074495" y="2002665"/>
            <a:ext cx="3568682" cy="349007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9" name="Tekstvak 38">
            <a:extLst>
              <a:ext uri="{FF2B5EF4-FFF2-40B4-BE49-F238E27FC236}">
                <a16:creationId xmlns:a16="http://schemas.microsoft.com/office/drawing/2014/main" id="{95DFCA81-420D-4BB5-9CB2-78EC78AFA769}"/>
              </a:ext>
            </a:extLst>
          </p:cNvPr>
          <p:cNvSpPr txBox="1"/>
          <p:nvPr/>
        </p:nvSpPr>
        <p:spPr>
          <a:xfrm>
            <a:off x="8286338" y="193820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err="1">
                <a:solidFill>
                  <a:schemeClr val="bg1"/>
                </a:solidFill>
              </a:rPr>
              <a:t>Q</a:t>
            </a:r>
            <a:r>
              <a:rPr lang="nl-NL" baseline="-25000" err="1">
                <a:solidFill>
                  <a:schemeClr val="bg1"/>
                </a:solidFill>
              </a:rPr>
              <a:t>v</a:t>
            </a:r>
            <a:endParaRPr lang="nl-NL" baseline="-25000">
              <a:solidFill>
                <a:schemeClr val="bg1"/>
              </a:solidFill>
            </a:endParaRPr>
          </a:p>
        </p:txBody>
      </p:sp>
      <p:pic>
        <p:nvPicPr>
          <p:cNvPr id="40" name="Afbeelding 39" descr="Afbeelding met tafel, zitten, computer, zwart&#10;&#10;Automatisch gegenereerde beschrijving">
            <a:extLst>
              <a:ext uri="{FF2B5EF4-FFF2-40B4-BE49-F238E27FC236}">
                <a16:creationId xmlns:a16="http://schemas.microsoft.com/office/drawing/2014/main" id="{01574370-D512-4F06-9615-F1C2C5964B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8138" y="432716"/>
            <a:ext cx="1396052" cy="1308799"/>
          </a:xfrm>
          <a:prstGeom prst="rect">
            <a:avLst/>
          </a:prstGeom>
        </p:spPr>
      </p:pic>
      <p:sp>
        <p:nvSpPr>
          <p:cNvPr id="35" name="Ovaal 34">
            <a:extLst>
              <a:ext uri="{FF2B5EF4-FFF2-40B4-BE49-F238E27FC236}">
                <a16:creationId xmlns:a16="http://schemas.microsoft.com/office/drawing/2014/main" id="{68EA198E-46E4-45C9-AD68-720F4524F4E5}"/>
              </a:ext>
            </a:extLst>
          </p:cNvPr>
          <p:cNvSpPr/>
          <p:nvPr/>
        </p:nvSpPr>
        <p:spPr>
          <a:xfrm>
            <a:off x="7973011" y="2627852"/>
            <a:ext cx="144000" cy="144000"/>
          </a:xfrm>
          <a:prstGeom prst="ellipse">
            <a:avLst/>
          </a:prstGeom>
          <a:solidFill>
            <a:srgbClr val="ED4D0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Ovaal 36">
            <a:extLst>
              <a:ext uri="{FF2B5EF4-FFF2-40B4-BE49-F238E27FC236}">
                <a16:creationId xmlns:a16="http://schemas.microsoft.com/office/drawing/2014/main" id="{9A31E12A-FA33-4A27-BD04-722984FC0C6C}"/>
              </a:ext>
            </a:extLst>
          </p:cNvPr>
          <p:cNvSpPr/>
          <p:nvPr/>
        </p:nvSpPr>
        <p:spPr>
          <a:xfrm>
            <a:off x="7991273" y="4252385"/>
            <a:ext cx="144000" cy="144000"/>
          </a:xfrm>
          <a:prstGeom prst="ellipse">
            <a:avLst/>
          </a:prstGeom>
          <a:solidFill>
            <a:srgbClr val="ED4D0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8" name="Rechte verbindingslijn met pijl 37">
            <a:extLst>
              <a:ext uri="{FF2B5EF4-FFF2-40B4-BE49-F238E27FC236}">
                <a16:creationId xmlns:a16="http://schemas.microsoft.com/office/drawing/2014/main" id="{3787B9A6-6770-4CFE-A4F2-AEAB7C1DFC1E}"/>
              </a:ext>
            </a:extLst>
          </p:cNvPr>
          <p:cNvCxnSpPr>
            <a:cxnSpLocks/>
          </p:cNvCxnSpPr>
          <p:nvPr/>
        </p:nvCxnSpPr>
        <p:spPr>
          <a:xfrm>
            <a:off x="8761687" y="2771852"/>
            <a:ext cx="0" cy="2675668"/>
          </a:xfrm>
          <a:prstGeom prst="straightConnector1">
            <a:avLst/>
          </a:prstGeom>
          <a:ln w="38100">
            <a:solidFill>
              <a:srgbClr val="ED4D0F"/>
            </a:solidFill>
            <a:prstDash val="dash"/>
            <a:tailEnd type="triangle" w="lg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1" name="Rechte verbindingslijn met pijl 40">
            <a:extLst>
              <a:ext uri="{FF2B5EF4-FFF2-40B4-BE49-F238E27FC236}">
                <a16:creationId xmlns:a16="http://schemas.microsoft.com/office/drawing/2014/main" id="{D6BD19C4-43A2-4055-97BF-7A8E3D8C14A1}"/>
              </a:ext>
            </a:extLst>
          </p:cNvPr>
          <p:cNvCxnSpPr>
            <a:cxnSpLocks/>
          </p:cNvCxnSpPr>
          <p:nvPr/>
        </p:nvCxnSpPr>
        <p:spPr>
          <a:xfrm>
            <a:off x="10434357" y="4396385"/>
            <a:ext cx="0" cy="1051135"/>
          </a:xfrm>
          <a:prstGeom prst="straightConnector1">
            <a:avLst/>
          </a:prstGeom>
          <a:ln w="38100">
            <a:solidFill>
              <a:srgbClr val="ED4D0F"/>
            </a:solidFill>
            <a:prstDash val="dash"/>
            <a:tailEnd type="triangle" w="lg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2" name="Rechte verbindingslijn met pijl 41">
            <a:extLst>
              <a:ext uri="{FF2B5EF4-FFF2-40B4-BE49-F238E27FC236}">
                <a16:creationId xmlns:a16="http://schemas.microsoft.com/office/drawing/2014/main" id="{8FE130CC-CDB1-4B5F-A15E-B18008D09A12}"/>
              </a:ext>
            </a:extLst>
          </p:cNvPr>
          <p:cNvCxnSpPr>
            <a:cxnSpLocks/>
          </p:cNvCxnSpPr>
          <p:nvPr/>
        </p:nvCxnSpPr>
        <p:spPr>
          <a:xfrm>
            <a:off x="8145482" y="2693820"/>
            <a:ext cx="566816" cy="0"/>
          </a:xfrm>
          <a:prstGeom prst="straightConnector1">
            <a:avLst/>
          </a:prstGeom>
          <a:ln w="38100">
            <a:solidFill>
              <a:srgbClr val="ED4D0F"/>
            </a:solidFill>
            <a:prstDash val="dash"/>
            <a:tailEnd type="none" w="lg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6" name="Rechte verbindingslijn met pijl 45">
            <a:extLst>
              <a:ext uri="{FF2B5EF4-FFF2-40B4-BE49-F238E27FC236}">
                <a16:creationId xmlns:a16="http://schemas.microsoft.com/office/drawing/2014/main" id="{86601D3D-A84D-47DC-B238-D9308F63A853}"/>
              </a:ext>
            </a:extLst>
          </p:cNvPr>
          <p:cNvCxnSpPr>
            <a:cxnSpLocks/>
          </p:cNvCxnSpPr>
          <p:nvPr/>
        </p:nvCxnSpPr>
        <p:spPr>
          <a:xfrm>
            <a:off x="8169471" y="4332885"/>
            <a:ext cx="2264886" cy="0"/>
          </a:xfrm>
          <a:prstGeom prst="straightConnector1">
            <a:avLst/>
          </a:prstGeom>
          <a:ln w="38100">
            <a:solidFill>
              <a:srgbClr val="ED4D0F"/>
            </a:solidFill>
            <a:prstDash val="dash"/>
            <a:tailEnd type="none" w="lg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781540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1.48148E-6 L 0.05885 1.48148E-6 " pathEditMode="relative" rAng="0" ptsTypes="AA">
                                      <p:cBhvr>
                                        <p:cTn id="25" dur="2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43" y="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4.44444E-6 L 0.19596 4.44444E-6 " pathEditMode="relative" rAng="0" ptsTypes="AA">
                                      <p:cBhvr>
                                        <p:cTn id="50" dur="2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92" y="0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5" grpId="1" animBg="1"/>
      <p:bldP spid="37" grpId="0" animBg="1"/>
      <p:bldP spid="3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jdelijke aanduiding voor inhoud 34">
            <a:extLst>
              <a:ext uri="{FF2B5EF4-FFF2-40B4-BE49-F238E27FC236}">
                <a16:creationId xmlns:a16="http://schemas.microsoft.com/office/drawing/2014/main" id="{605DED06-4B7A-45C5-95B6-4BF9E68C0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5725751" cy="6222125"/>
          </a:xfrm>
        </p:spPr>
        <p:txBody>
          <a:bodyPr/>
          <a:lstStyle/>
          <a:p>
            <a:pPr marL="457200" indent="-457200">
              <a:buFont typeface="+mj-lt"/>
              <a:buAutoNum type="arabicParenR"/>
              <a:tabLst>
                <a:tab pos="533400" algn="l"/>
              </a:tabLst>
            </a:pPr>
            <a:r>
              <a:rPr lang="nl-NL" dirty="0"/>
              <a:t>Teken de vraaglijn met de vergelijking:</a:t>
            </a:r>
            <a:br>
              <a:rPr lang="nl-NL" dirty="0"/>
            </a:br>
            <a:r>
              <a:rPr lang="nl-NL" dirty="0"/>
              <a:t>	</a:t>
            </a:r>
            <a:r>
              <a:rPr lang="nl-NL" dirty="0" err="1"/>
              <a:t>Q</a:t>
            </a:r>
            <a:r>
              <a:rPr lang="nl-NL" baseline="-25000" dirty="0" err="1"/>
              <a:t>v</a:t>
            </a:r>
            <a:r>
              <a:rPr lang="nl-NL" dirty="0"/>
              <a:t> = -5P + 100</a:t>
            </a:r>
          </a:p>
          <a:p>
            <a:pPr marL="457200" indent="-457200">
              <a:buFont typeface="+mj-lt"/>
              <a:buAutoNum type="arabicParenR"/>
              <a:tabLst>
                <a:tab pos="533400" algn="l"/>
              </a:tabLst>
            </a:pPr>
            <a:endParaRPr lang="nl-NL" dirty="0"/>
          </a:p>
          <a:p>
            <a:pPr marL="457200" indent="-457200">
              <a:buFont typeface="+mj-lt"/>
              <a:buAutoNum type="arabicParenR"/>
              <a:tabLst>
                <a:tab pos="533400" algn="l"/>
              </a:tabLst>
            </a:pPr>
            <a:r>
              <a:rPr lang="nl-NL" dirty="0"/>
              <a:t>Zet in de grafiek punt A:</a:t>
            </a:r>
            <a:br>
              <a:rPr lang="nl-NL" dirty="0"/>
            </a:br>
            <a:r>
              <a:rPr lang="nl-NL" dirty="0"/>
              <a:t>hoeveel er gevraagd wordt bij een prijs van € 17.</a:t>
            </a:r>
          </a:p>
          <a:p>
            <a:pPr marL="457200" indent="-457200">
              <a:buFont typeface="+mj-lt"/>
              <a:buAutoNum type="arabicParenR"/>
              <a:tabLst>
                <a:tab pos="533400" algn="l"/>
              </a:tabLst>
            </a:pPr>
            <a:endParaRPr lang="nl-NL" dirty="0"/>
          </a:p>
          <a:p>
            <a:pPr marL="457200" indent="-457200">
              <a:buFont typeface="+mj-lt"/>
              <a:buAutoNum type="arabicParenR"/>
              <a:tabLst>
                <a:tab pos="533400" algn="l"/>
              </a:tabLst>
            </a:pPr>
            <a:r>
              <a:rPr lang="nl-NL" dirty="0"/>
              <a:t>Bereken de gevraagde hoeveelheid bij deze prijs.</a:t>
            </a:r>
          </a:p>
        </p:txBody>
      </p:sp>
      <p:grpSp>
        <p:nvGrpSpPr>
          <p:cNvPr id="36" name="Groep 35">
            <a:extLst>
              <a:ext uri="{FF2B5EF4-FFF2-40B4-BE49-F238E27FC236}">
                <a16:creationId xmlns:a16="http://schemas.microsoft.com/office/drawing/2014/main" id="{912ED3ED-652B-4522-A553-EEDE3CA0B2B6}"/>
              </a:ext>
            </a:extLst>
          </p:cNvPr>
          <p:cNvGrpSpPr/>
          <p:nvPr/>
        </p:nvGrpSpPr>
        <p:grpSpPr>
          <a:xfrm>
            <a:off x="7298283" y="1853471"/>
            <a:ext cx="4678528" cy="4422957"/>
            <a:chOff x="6382590" y="2565161"/>
            <a:chExt cx="4678528" cy="4422957"/>
          </a:xfrm>
        </p:grpSpPr>
        <p:cxnSp>
          <p:nvCxnSpPr>
            <p:cNvPr id="37" name="Rechte verbindingslijn 36">
              <a:extLst>
                <a:ext uri="{FF2B5EF4-FFF2-40B4-BE49-F238E27FC236}">
                  <a16:creationId xmlns:a16="http://schemas.microsoft.com/office/drawing/2014/main" id="{D1588AAD-D69F-4E00-861F-9BA4E2E76225}"/>
                </a:ext>
              </a:extLst>
            </p:cNvPr>
            <p:cNvCxnSpPr/>
            <p:nvPr/>
          </p:nvCxnSpPr>
          <p:spPr>
            <a:xfrm>
              <a:off x="7170624" y="2735304"/>
              <a:ext cx="0" cy="3528392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Rechte verbindingslijn 37">
              <a:extLst>
                <a:ext uri="{FF2B5EF4-FFF2-40B4-BE49-F238E27FC236}">
                  <a16:creationId xmlns:a16="http://schemas.microsoft.com/office/drawing/2014/main" id="{0C8F0F88-EC47-4903-BF5E-2C44DA304D1B}"/>
                </a:ext>
              </a:extLst>
            </p:cNvPr>
            <p:cNvCxnSpPr/>
            <p:nvPr/>
          </p:nvCxnSpPr>
          <p:spPr>
            <a:xfrm>
              <a:off x="7170624" y="2735304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Rechte verbindingslijn 38">
              <a:extLst>
                <a:ext uri="{FF2B5EF4-FFF2-40B4-BE49-F238E27FC236}">
                  <a16:creationId xmlns:a16="http://schemas.microsoft.com/office/drawing/2014/main" id="{DD10EAF9-552F-4F72-AB26-05B4ED787566}"/>
                </a:ext>
              </a:extLst>
            </p:cNvPr>
            <p:cNvCxnSpPr/>
            <p:nvPr/>
          </p:nvCxnSpPr>
          <p:spPr>
            <a:xfrm>
              <a:off x="7170624" y="3440982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Rechte verbindingslijn 39">
              <a:extLst>
                <a:ext uri="{FF2B5EF4-FFF2-40B4-BE49-F238E27FC236}">
                  <a16:creationId xmlns:a16="http://schemas.microsoft.com/office/drawing/2014/main" id="{C1FA7D5E-FCFB-493A-8D72-C995AF142171}"/>
                </a:ext>
              </a:extLst>
            </p:cNvPr>
            <p:cNvCxnSpPr/>
            <p:nvPr/>
          </p:nvCxnSpPr>
          <p:spPr>
            <a:xfrm>
              <a:off x="7170624" y="414666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echte verbindingslijn 40">
              <a:extLst>
                <a:ext uri="{FF2B5EF4-FFF2-40B4-BE49-F238E27FC236}">
                  <a16:creationId xmlns:a16="http://schemas.microsoft.com/office/drawing/2014/main" id="{9B1F4CB7-53D5-458E-82B6-8BF47CC217E6}"/>
                </a:ext>
              </a:extLst>
            </p:cNvPr>
            <p:cNvCxnSpPr/>
            <p:nvPr/>
          </p:nvCxnSpPr>
          <p:spPr>
            <a:xfrm>
              <a:off x="7170624" y="48523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Rechte verbindingslijn 41">
              <a:extLst>
                <a:ext uri="{FF2B5EF4-FFF2-40B4-BE49-F238E27FC236}">
                  <a16:creationId xmlns:a16="http://schemas.microsoft.com/office/drawing/2014/main" id="{6B7188FA-5B73-4B87-9ACF-30064070D11C}"/>
                </a:ext>
              </a:extLst>
            </p:cNvPr>
            <p:cNvCxnSpPr/>
            <p:nvPr/>
          </p:nvCxnSpPr>
          <p:spPr>
            <a:xfrm>
              <a:off x="7170624" y="5558016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echte verbindingslijn 42">
              <a:extLst>
                <a:ext uri="{FF2B5EF4-FFF2-40B4-BE49-F238E27FC236}">
                  <a16:creationId xmlns:a16="http://schemas.microsoft.com/office/drawing/2014/main" id="{F3591E7B-B555-4EE4-83F4-5B86B2A37677}"/>
                </a:ext>
              </a:extLst>
            </p:cNvPr>
            <p:cNvCxnSpPr/>
            <p:nvPr/>
          </p:nvCxnSpPr>
          <p:spPr>
            <a:xfrm>
              <a:off x="789070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echte verbindingslijn 43">
              <a:extLst>
                <a:ext uri="{FF2B5EF4-FFF2-40B4-BE49-F238E27FC236}">
                  <a16:creationId xmlns:a16="http://schemas.microsoft.com/office/drawing/2014/main" id="{DB4CF0E3-C483-4579-90D3-9D4EEB5059B5}"/>
                </a:ext>
              </a:extLst>
            </p:cNvPr>
            <p:cNvCxnSpPr/>
            <p:nvPr/>
          </p:nvCxnSpPr>
          <p:spPr>
            <a:xfrm>
              <a:off x="861078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Rechte verbindingslijn 44">
              <a:extLst>
                <a:ext uri="{FF2B5EF4-FFF2-40B4-BE49-F238E27FC236}">
                  <a16:creationId xmlns:a16="http://schemas.microsoft.com/office/drawing/2014/main" id="{79DF930D-7165-4F15-A95E-3C028134E54F}"/>
                </a:ext>
              </a:extLst>
            </p:cNvPr>
            <p:cNvCxnSpPr/>
            <p:nvPr/>
          </p:nvCxnSpPr>
          <p:spPr>
            <a:xfrm>
              <a:off x="933086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Rechte verbindingslijn 45">
              <a:extLst>
                <a:ext uri="{FF2B5EF4-FFF2-40B4-BE49-F238E27FC236}">
                  <a16:creationId xmlns:a16="http://schemas.microsoft.com/office/drawing/2014/main" id="{17C0E216-9BC8-4F62-A892-966EEF4F9BCE}"/>
                </a:ext>
              </a:extLst>
            </p:cNvPr>
            <p:cNvCxnSpPr/>
            <p:nvPr/>
          </p:nvCxnSpPr>
          <p:spPr>
            <a:xfrm>
              <a:off x="1005094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Rechte verbindingslijn 46">
              <a:extLst>
                <a:ext uri="{FF2B5EF4-FFF2-40B4-BE49-F238E27FC236}">
                  <a16:creationId xmlns:a16="http://schemas.microsoft.com/office/drawing/2014/main" id="{24CF3731-8051-4C1C-B018-8F272DF25647}"/>
                </a:ext>
              </a:extLst>
            </p:cNvPr>
            <p:cNvCxnSpPr/>
            <p:nvPr/>
          </p:nvCxnSpPr>
          <p:spPr>
            <a:xfrm>
              <a:off x="1077102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kstvak 47">
              <a:extLst>
                <a:ext uri="{FF2B5EF4-FFF2-40B4-BE49-F238E27FC236}">
                  <a16:creationId xmlns:a16="http://schemas.microsoft.com/office/drawing/2014/main" id="{D982C86C-9F52-4408-968F-0E0A9D60C93F}"/>
                </a:ext>
              </a:extLst>
            </p:cNvPr>
            <p:cNvSpPr txBox="1"/>
            <p:nvPr/>
          </p:nvSpPr>
          <p:spPr>
            <a:xfrm>
              <a:off x="9494673" y="6618786"/>
              <a:ext cx="139012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totale vraag</a:t>
              </a:r>
            </a:p>
          </p:txBody>
        </p:sp>
        <p:sp>
          <p:nvSpPr>
            <p:cNvPr id="49" name="Tekstvak 48">
              <a:extLst>
                <a:ext uri="{FF2B5EF4-FFF2-40B4-BE49-F238E27FC236}">
                  <a16:creationId xmlns:a16="http://schemas.microsoft.com/office/drawing/2014/main" id="{C5CB6C59-B4DC-4210-B226-DC0DA88D9773}"/>
                </a:ext>
              </a:extLst>
            </p:cNvPr>
            <p:cNvSpPr txBox="1"/>
            <p:nvPr/>
          </p:nvSpPr>
          <p:spPr>
            <a:xfrm rot="16200000">
              <a:off x="6090202" y="3168208"/>
              <a:ext cx="9541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prijs (€)</a:t>
              </a:r>
            </a:p>
          </p:txBody>
        </p:sp>
        <p:sp>
          <p:nvSpPr>
            <p:cNvPr id="50" name="Tekstvak 49">
              <a:extLst>
                <a:ext uri="{FF2B5EF4-FFF2-40B4-BE49-F238E27FC236}">
                  <a16:creationId xmlns:a16="http://schemas.microsoft.com/office/drawing/2014/main" id="{5202AF1A-2EF4-4C5C-ABE2-9748EBFF4FBF}"/>
                </a:ext>
              </a:extLst>
            </p:cNvPr>
            <p:cNvSpPr txBox="1"/>
            <p:nvPr/>
          </p:nvSpPr>
          <p:spPr>
            <a:xfrm>
              <a:off x="6879384" y="538218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5</a:t>
              </a:r>
            </a:p>
          </p:txBody>
        </p:sp>
        <p:sp>
          <p:nvSpPr>
            <p:cNvPr id="51" name="Tekstvak 50">
              <a:extLst>
                <a:ext uri="{FF2B5EF4-FFF2-40B4-BE49-F238E27FC236}">
                  <a16:creationId xmlns:a16="http://schemas.microsoft.com/office/drawing/2014/main" id="{76A9433C-0A73-4E90-9FDC-C2418C91E459}"/>
                </a:ext>
              </a:extLst>
            </p:cNvPr>
            <p:cNvSpPr txBox="1"/>
            <p:nvPr/>
          </p:nvSpPr>
          <p:spPr>
            <a:xfrm>
              <a:off x="6762366" y="4662101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/>
                <a:t>10</a:t>
              </a:r>
            </a:p>
          </p:txBody>
        </p:sp>
        <p:sp>
          <p:nvSpPr>
            <p:cNvPr id="52" name="Tekstvak 51">
              <a:extLst>
                <a:ext uri="{FF2B5EF4-FFF2-40B4-BE49-F238E27FC236}">
                  <a16:creationId xmlns:a16="http://schemas.microsoft.com/office/drawing/2014/main" id="{89EE2815-C81D-4B00-AE7D-57086A76BE57}"/>
                </a:ext>
              </a:extLst>
            </p:cNvPr>
            <p:cNvSpPr txBox="1"/>
            <p:nvPr/>
          </p:nvSpPr>
          <p:spPr>
            <a:xfrm>
              <a:off x="6762366" y="3970485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15</a:t>
              </a:r>
            </a:p>
          </p:txBody>
        </p:sp>
        <p:sp>
          <p:nvSpPr>
            <p:cNvPr id="53" name="Tekstvak 52">
              <a:extLst>
                <a:ext uri="{FF2B5EF4-FFF2-40B4-BE49-F238E27FC236}">
                  <a16:creationId xmlns:a16="http://schemas.microsoft.com/office/drawing/2014/main" id="{BB885A98-E35A-4775-96D3-5DCA59CCEF8C}"/>
                </a:ext>
              </a:extLst>
            </p:cNvPr>
            <p:cNvSpPr txBox="1"/>
            <p:nvPr/>
          </p:nvSpPr>
          <p:spPr>
            <a:xfrm>
              <a:off x="6762366" y="3267240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20</a:t>
              </a:r>
            </a:p>
          </p:txBody>
        </p:sp>
        <p:sp>
          <p:nvSpPr>
            <p:cNvPr id="54" name="Tekstvak 53">
              <a:extLst>
                <a:ext uri="{FF2B5EF4-FFF2-40B4-BE49-F238E27FC236}">
                  <a16:creationId xmlns:a16="http://schemas.microsoft.com/office/drawing/2014/main" id="{989422BD-BA03-4585-8DDF-B08457E79803}"/>
                </a:ext>
              </a:extLst>
            </p:cNvPr>
            <p:cNvSpPr txBox="1"/>
            <p:nvPr/>
          </p:nvSpPr>
          <p:spPr>
            <a:xfrm>
              <a:off x="6762366" y="2565161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25</a:t>
              </a:r>
            </a:p>
          </p:txBody>
        </p:sp>
        <p:sp>
          <p:nvSpPr>
            <p:cNvPr id="55" name="Tekstvak 54">
              <a:extLst>
                <a:ext uri="{FF2B5EF4-FFF2-40B4-BE49-F238E27FC236}">
                  <a16:creationId xmlns:a16="http://schemas.microsoft.com/office/drawing/2014/main" id="{0D46186D-B2D0-46F0-9D92-8532EEE25583}"/>
                </a:ext>
              </a:extLst>
            </p:cNvPr>
            <p:cNvSpPr txBox="1"/>
            <p:nvPr/>
          </p:nvSpPr>
          <p:spPr>
            <a:xfrm>
              <a:off x="7672030" y="6247202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20</a:t>
              </a:r>
            </a:p>
          </p:txBody>
        </p:sp>
        <p:sp>
          <p:nvSpPr>
            <p:cNvPr id="56" name="Tekstvak 55">
              <a:extLst>
                <a:ext uri="{FF2B5EF4-FFF2-40B4-BE49-F238E27FC236}">
                  <a16:creationId xmlns:a16="http://schemas.microsoft.com/office/drawing/2014/main" id="{4CA55738-DE10-4325-8FE8-0ECA6B512B54}"/>
                </a:ext>
              </a:extLst>
            </p:cNvPr>
            <p:cNvSpPr txBox="1"/>
            <p:nvPr/>
          </p:nvSpPr>
          <p:spPr>
            <a:xfrm>
              <a:off x="8398351" y="6239905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40</a:t>
              </a:r>
            </a:p>
          </p:txBody>
        </p:sp>
        <p:sp>
          <p:nvSpPr>
            <p:cNvPr id="57" name="Tekstvak 56">
              <a:extLst>
                <a:ext uri="{FF2B5EF4-FFF2-40B4-BE49-F238E27FC236}">
                  <a16:creationId xmlns:a16="http://schemas.microsoft.com/office/drawing/2014/main" id="{FE9178EB-BD72-4F98-8674-7D88B6C5A671}"/>
                </a:ext>
              </a:extLst>
            </p:cNvPr>
            <p:cNvSpPr txBox="1"/>
            <p:nvPr/>
          </p:nvSpPr>
          <p:spPr>
            <a:xfrm>
              <a:off x="9134121" y="6272427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60</a:t>
              </a:r>
            </a:p>
          </p:txBody>
        </p:sp>
        <p:sp>
          <p:nvSpPr>
            <p:cNvPr id="58" name="Tekstvak 57">
              <a:extLst>
                <a:ext uri="{FF2B5EF4-FFF2-40B4-BE49-F238E27FC236}">
                  <a16:creationId xmlns:a16="http://schemas.microsoft.com/office/drawing/2014/main" id="{BFAD393C-3A53-4917-9EC0-BA56C64A0C0E}"/>
                </a:ext>
              </a:extLst>
            </p:cNvPr>
            <p:cNvSpPr txBox="1"/>
            <p:nvPr/>
          </p:nvSpPr>
          <p:spPr>
            <a:xfrm>
              <a:off x="9841501" y="6272427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80</a:t>
              </a:r>
            </a:p>
          </p:txBody>
        </p:sp>
        <p:sp>
          <p:nvSpPr>
            <p:cNvPr id="59" name="Tekstvak 58">
              <a:extLst>
                <a:ext uri="{FF2B5EF4-FFF2-40B4-BE49-F238E27FC236}">
                  <a16:creationId xmlns:a16="http://schemas.microsoft.com/office/drawing/2014/main" id="{61AFD61F-8402-490B-B94F-45FEA10C3B73}"/>
                </a:ext>
              </a:extLst>
            </p:cNvPr>
            <p:cNvSpPr txBox="1"/>
            <p:nvPr/>
          </p:nvSpPr>
          <p:spPr>
            <a:xfrm>
              <a:off x="1049173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100</a:t>
              </a:r>
            </a:p>
          </p:txBody>
        </p:sp>
        <p:cxnSp>
          <p:nvCxnSpPr>
            <p:cNvPr id="60" name="Rechte verbindingslijn 59">
              <a:extLst>
                <a:ext uri="{FF2B5EF4-FFF2-40B4-BE49-F238E27FC236}">
                  <a16:creationId xmlns:a16="http://schemas.microsoft.com/office/drawing/2014/main" id="{64BF7692-9271-49F4-A501-3E8A7E4A5D43}"/>
                </a:ext>
              </a:extLst>
            </p:cNvPr>
            <p:cNvCxnSpPr/>
            <p:nvPr/>
          </p:nvCxnSpPr>
          <p:spPr>
            <a:xfrm flipH="1">
              <a:off x="7169877" y="6272427"/>
              <a:ext cx="3636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3356001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jdelijke aanduiding voor inhoud 34">
            <a:extLst>
              <a:ext uri="{FF2B5EF4-FFF2-40B4-BE49-F238E27FC236}">
                <a16:creationId xmlns:a16="http://schemas.microsoft.com/office/drawing/2014/main" id="{605DED06-4B7A-45C5-95B6-4BF9E68C0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5329697" cy="6222125"/>
          </a:xfrm>
        </p:spPr>
        <p:txBody>
          <a:bodyPr/>
          <a:lstStyle/>
          <a:p>
            <a:pPr marL="457200" indent="-457200">
              <a:buFont typeface="+mj-lt"/>
              <a:buAutoNum type="arabicParenR"/>
              <a:tabLst>
                <a:tab pos="533400" algn="l"/>
              </a:tabLst>
            </a:pPr>
            <a:r>
              <a:rPr lang="nl-NL" dirty="0"/>
              <a:t>Teken de vraaglijn met de vergelijking:</a:t>
            </a:r>
            <a:br>
              <a:rPr lang="nl-NL" dirty="0"/>
            </a:br>
            <a:r>
              <a:rPr lang="nl-NL" dirty="0"/>
              <a:t>	</a:t>
            </a:r>
            <a:r>
              <a:rPr lang="nl-NL" dirty="0" err="1"/>
              <a:t>Q</a:t>
            </a:r>
            <a:r>
              <a:rPr lang="nl-NL" baseline="-25000" dirty="0" err="1"/>
              <a:t>v</a:t>
            </a:r>
            <a:r>
              <a:rPr lang="nl-NL" dirty="0"/>
              <a:t> = -5P + 100</a:t>
            </a:r>
          </a:p>
          <a:p>
            <a:pPr marL="0" indent="0">
              <a:buNone/>
              <a:tabLst>
                <a:tab pos="533400" algn="l"/>
              </a:tabLst>
            </a:pPr>
            <a:endParaRPr lang="nl-NL" dirty="0"/>
          </a:p>
          <a:p>
            <a:pPr marL="0" indent="0">
              <a:buNone/>
              <a:tabLst>
                <a:tab pos="533400" algn="l"/>
              </a:tabLst>
            </a:pPr>
            <a:r>
              <a:rPr lang="nl-NL" dirty="0"/>
              <a:t>Bereken de 0-punten</a:t>
            </a:r>
          </a:p>
          <a:p>
            <a:pPr lvl="1"/>
            <a:r>
              <a:rPr lang="nl-NL" dirty="0"/>
              <a:t>Als P = 0</a:t>
            </a:r>
          </a:p>
          <a:p>
            <a:pPr marL="457200" lvl="1" indent="0">
              <a:buNone/>
            </a:pPr>
            <a:r>
              <a:rPr lang="nl-NL" dirty="0"/>
              <a:t>	→ </a:t>
            </a:r>
            <a:r>
              <a:rPr lang="nl-NL" dirty="0" err="1"/>
              <a:t>Q</a:t>
            </a:r>
            <a:r>
              <a:rPr lang="nl-NL" baseline="-25000" dirty="0" err="1"/>
              <a:t>v</a:t>
            </a:r>
            <a:r>
              <a:rPr lang="nl-NL" dirty="0"/>
              <a:t> = -5×0 + 100 = 100</a:t>
            </a:r>
          </a:p>
          <a:p>
            <a:pPr lvl="1"/>
            <a:r>
              <a:rPr lang="nl-NL" dirty="0"/>
              <a:t>Als </a:t>
            </a:r>
            <a:r>
              <a:rPr lang="nl-NL" dirty="0" err="1"/>
              <a:t>Q</a:t>
            </a:r>
            <a:r>
              <a:rPr lang="nl-NL" baseline="-25000" dirty="0" err="1"/>
              <a:t>v</a:t>
            </a:r>
            <a:r>
              <a:rPr lang="nl-NL" dirty="0"/>
              <a:t> = 0</a:t>
            </a:r>
          </a:p>
          <a:p>
            <a:pPr marL="457200" lvl="1" indent="0">
              <a:buNone/>
            </a:pPr>
            <a:r>
              <a:rPr lang="nl-NL" dirty="0"/>
              <a:t>	→ 0 = -5P + 100</a:t>
            </a:r>
          </a:p>
          <a:p>
            <a:pPr marL="457200" lvl="1" indent="0">
              <a:buNone/>
            </a:pPr>
            <a:r>
              <a:rPr lang="nl-NL" dirty="0"/>
              <a:t>	→ 5P = 100</a:t>
            </a:r>
          </a:p>
          <a:p>
            <a:pPr marL="457200" lvl="1" indent="0">
              <a:buNone/>
            </a:pPr>
            <a:r>
              <a:rPr lang="nl-NL" dirty="0"/>
              <a:t>	→ P = 20</a:t>
            </a:r>
          </a:p>
          <a:p>
            <a:pPr marL="0" indent="0">
              <a:buNone/>
              <a:tabLst>
                <a:tab pos="533400" algn="l"/>
              </a:tabLst>
            </a:pPr>
            <a:endParaRPr lang="nl-NL" dirty="0"/>
          </a:p>
        </p:txBody>
      </p:sp>
      <p:grpSp>
        <p:nvGrpSpPr>
          <p:cNvPr id="36" name="Groep 35">
            <a:extLst>
              <a:ext uri="{FF2B5EF4-FFF2-40B4-BE49-F238E27FC236}">
                <a16:creationId xmlns:a16="http://schemas.microsoft.com/office/drawing/2014/main" id="{912ED3ED-652B-4522-A553-EEDE3CA0B2B6}"/>
              </a:ext>
            </a:extLst>
          </p:cNvPr>
          <p:cNvGrpSpPr/>
          <p:nvPr/>
        </p:nvGrpSpPr>
        <p:grpSpPr>
          <a:xfrm>
            <a:off x="7298283" y="1853471"/>
            <a:ext cx="4678528" cy="4422957"/>
            <a:chOff x="6382590" y="2565161"/>
            <a:chExt cx="4678528" cy="4422957"/>
          </a:xfrm>
        </p:grpSpPr>
        <p:cxnSp>
          <p:nvCxnSpPr>
            <p:cNvPr id="37" name="Rechte verbindingslijn 36">
              <a:extLst>
                <a:ext uri="{FF2B5EF4-FFF2-40B4-BE49-F238E27FC236}">
                  <a16:creationId xmlns:a16="http://schemas.microsoft.com/office/drawing/2014/main" id="{D1588AAD-D69F-4E00-861F-9BA4E2E76225}"/>
                </a:ext>
              </a:extLst>
            </p:cNvPr>
            <p:cNvCxnSpPr/>
            <p:nvPr/>
          </p:nvCxnSpPr>
          <p:spPr>
            <a:xfrm>
              <a:off x="7170624" y="2735304"/>
              <a:ext cx="0" cy="3528392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Rechte verbindingslijn 37">
              <a:extLst>
                <a:ext uri="{FF2B5EF4-FFF2-40B4-BE49-F238E27FC236}">
                  <a16:creationId xmlns:a16="http://schemas.microsoft.com/office/drawing/2014/main" id="{0C8F0F88-EC47-4903-BF5E-2C44DA304D1B}"/>
                </a:ext>
              </a:extLst>
            </p:cNvPr>
            <p:cNvCxnSpPr/>
            <p:nvPr/>
          </p:nvCxnSpPr>
          <p:spPr>
            <a:xfrm>
              <a:off x="7170624" y="2735304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Rechte verbindingslijn 38">
              <a:extLst>
                <a:ext uri="{FF2B5EF4-FFF2-40B4-BE49-F238E27FC236}">
                  <a16:creationId xmlns:a16="http://schemas.microsoft.com/office/drawing/2014/main" id="{DD10EAF9-552F-4F72-AB26-05B4ED787566}"/>
                </a:ext>
              </a:extLst>
            </p:cNvPr>
            <p:cNvCxnSpPr/>
            <p:nvPr/>
          </p:nvCxnSpPr>
          <p:spPr>
            <a:xfrm>
              <a:off x="7170624" y="3440982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Rechte verbindingslijn 39">
              <a:extLst>
                <a:ext uri="{FF2B5EF4-FFF2-40B4-BE49-F238E27FC236}">
                  <a16:creationId xmlns:a16="http://schemas.microsoft.com/office/drawing/2014/main" id="{C1FA7D5E-FCFB-493A-8D72-C995AF142171}"/>
                </a:ext>
              </a:extLst>
            </p:cNvPr>
            <p:cNvCxnSpPr/>
            <p:nvPr/>
          </p:nvCxnSpPr>
          <p:spPr>
            <a:xfrm>
              <a:off x="7170624" y="414666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echte verbindingslijn 40">
              <a:extLst>
                <a:ext uri="{FF2B5EF4-FFF2-40B4-BE49-F238E27FC236}">
                  <a16:creationId xmlns:a16="http://schemas.microsoft.com/office/drawing/2014/main" id="{9B1F4CB7-53D5-458E-82B6-8BF47CC217E6}"/>
                </a:ext>
              </a:extLst>
            </p:cNvPr>
            <p:cNvCxnSpPr/>
            <p:nvPr/>
          </p:nvCxnSpPr>
          <p:spPr>
            <a:xfrm>
              <a:off x="7170624" y="48523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Rechte verbindingslijn 41">
              <a:extLst>
                <a:ext uri="{FF2B5EF4-FFF2-40B4-BE49-F238E27FC236}">
                  <a16:creationId xmlns:a16="http://schemas.microsoft.com/office/drawing/2014/main" id="{6B7188FA-5B73-4B87-9ACF-30064070D11C}"/>
                </a:ext>
              </a:extLst>
            </p:cNvPr>
            <p:cNvCxnSpPr/>
            <p:nvPr/>
          </p:nvCxnSpPr>
          <p:spPr>
            <a:xfrm>
              <a:off x="7170624" y="5558016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echte verbindingslijn 42">
              <a:extLst>
                <a:ext uri="{FF2B5EF4-FFF2-40B4-BE49-F238E27FC236}">
                  <a16:creationId xmlns:a16="http://schemas.microsoft.com/office/drawing/2014/main" id="{F3591E7B-B555-4EE4-83F4-5B86B2A37677}"/>
                </a:ext>
              </a:extLst>
            </p:cNvPr>
            <p:cNvCxnSpPr/>
            <p:nvPr/>
          </p:nvCxnSpPr>
          <p:spPr>
            <a:xfrm>
              <a:off x="789070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echte verbindingslijn 43">
              <a:extLst>
                <a:ext uri="{FF2B5EF4-FFF2-40B4-BE49-F238E27FC236}">
                  <a16:creationId xmlns:a16="http://schemas.microsoft.com/office/drawing/2014/main" id="{DB4CF0E3-C483-4579-90D3-9D4EEB5059B5}"/>
                </a:ext>
              </a:extLst>
            </p:cNvPr>
            <p:cNvCxnSpPr/>
            <p:nvPr/>
          </p:nvCxnSpPr>
          <p:spPr>
            <a:xfrm>
              <a:off x="861078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Rechte verbindingslijn 44">
              <a:extLst>
                <a:ext uri="{FF2B5EF4-FFF2-40B4-BE49-F238E27FC236}">
                  <a16:creationId xmlns:a16="http://schemas.microsoft.com/office/drawing/2014/main" id="{79DF930D-7165-4F15-A95E-3C028134E54F}"/>
                </a:ext>
              </a:extLst>
            </p:cNvPr>
            <p:cNvCxnSpPr/>
            <p:nvPr/>
          </p:nvCxnSpPr>
          <p:spPr>
            <a:xfrm>
              <a:off x="933086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Rechte verbindingslijn 45">
              <a:extLst>
                <a:ext uri="{FF2B5EF4-FFF2-40B4-BE49-F238E27FC236}">
                  <a16:creationId xmlns:a16="http://schemas.microsoft.com/office/drawing/2014/main" id="{17C0E216-9BC8-4F62-A892-966EEF4F9BCE}"/>
                </a:ext>
              </a:extLst>
            </p:cNvPr>
            <p:cNvCxnSpPr/>
            <p:nvPr/>
          </p:nvCxnSpPr>
          <p:spPr>
            <a:xfrm>
              <a:off x="1005094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Rechte verbindingslijn 46">
              <a:extLst>
                <a:ext uri="{FF2B5EF4-FFF2-40B4-BE49-F238E27FC236}">
                  <a16:creationId xmlns:a16="http://schemas.microsoft.com/office/drawing/2014/main" id="{24CF3731-8051-4C1C-B018-8F272DF25647}"/>
                </a:ext>
              </a:extLst>
            </p:cNvPr>
            <p:cNvCxnSpPr/>
            <p:nvPr/>
          </p:nvCxnSpPr>
          <p:spPr>
            <a:xfrm>
              <a:off x="1077102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kstvak 47">
              <a:extLst>
                <a:ext uri="{FF2B5EF4-FFF2-40B4-BE49-F238E27FC236}">
                  <a16:creationId xmlns:a16="http://schemas.microsoft.com/office/drawing/2014/main" id="{D982C86C-9F52-4408-968F-0E0A9D60C93F}"/>
                </a:ext>
              </a:extLst>
            </p:cNvPr>
            <p:cNvSpPr txBox="1"/>
            <p:nvPr/>
          </p:nvSpPr>
          <p:spPr>
            <a:xfrm>
              <a:off x="9494673" y="6618786"/>
              <a:ext cx="139012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totale vraag</a:t>
              </a:r>
            </a:p>
          </p:txBody>
        </p:sp>
        <p:sp>
          <p:nvSpPr>
            <p:cNvPr id="49" name="Tekstvak 48">
              <a:extLst>
                <a:ext uri="{FF2B5EF4-FFF2-40B4-BE49-F238E27FC236}">
                  <a16:creationId xmlns:a16="http://schemas.microsoft.com/office/drawing/2014/main" id="{C5CB6C59-B4DC-4210-B226-DC0DA88D9773}"/>
                </a:ext>
              </a:extLst>
            </p:cNvPr>
            <p:cNvSpPr txBox="1"/>
            <p:nvPr/>
          </p:nvSpPr>
          <p:spPr>
            <a:xfrm rot="16200000">
              <a:off x="6090202" y="3168208"/>
              <a:ext cx="9541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prijs (€)</a:t>
              </a:r>
            </a:p>
          </p:txBody>
        </p:sp>
        <p:sp>
          <p:nvSpPr>
            <p:cNvPr id="50" name="Tekstvak 49">
              <a:extLst>
                <a:ext uri="{FF2B5EF4-FFF2-40B4-BE49-F238E27FC236}">
                  <a16:creationId xmlns:a16="http://schemas.microsoft.com/office/drawing/2014/main" id="{5202AF1A-2EF4-4C5C-ABE2-9748EBFF4FBF}"/>
                </a:ext>
              </a:extLst>
            </p:cNvPr>
            <p:cNvSpPr txBox="1"/>
            <p:nvPr/>
          </p:nvSpPr>
          <p:spPr>
            <a:xfrm>
              <a:off x="6879384" y="538218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5</a:t>
              </a:r>
            </a:p>
          </p:txBody>
        </p:sp>
        <p:sp>
          <p:nvSpPr>
            <p:cNvPr id="51" name="Tekstvak 50">
              <a:extLst>
                <a:ext uri="{FF2B5EF4-FFF2-40B4-BE49-F238E27FC236}">
                  <a16:creationId xmlns:a16="http://schemas.microsoft.com/office/drawing/2014/main" id="{76A9433C-0A73-4E90-9FDC-C2418C91E459}"/>
                </a:ext>
              </a:extLst>
            </p:cNvPr>
            <p:cNvSpPr txBox="1"/>
            <p:nvPr/>
          </p:nvSpPr>
          <p:spPr>
            <a:xfrm>
              <a:off x="6762366" y="4662101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/>
                <a:t>10</a:t>
              </a:r>
            </a:p>
          </p:txBody>
        </p:sp>
        <p:sp>
          <p:nvSpPr>
            <p:cNvPr id="52" name="Tekstvak 51">
              <a:extLst>
                <a:ext uri="{FF2B5EF4-FFF2-40B4-BE49-F238E27FC236}">
                  <a16:creationId xmlns:a16="http://schemas.microsoft.com/office/drawing/2014/main" id="{89EE2815-C81D-4B00-AE7D-57086A76BE57}"/>
                </a:ext>
              </a:extLst>
            </p:cNvPr>
            <p:cNvSpPr txBox="1"/>
            <p:nvPr/>
          </p:nvSpPr>
          <p:spPr>
            <a:xfrm>
              <a:off x="6762366" y="3970485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15</a:t>
              </a:r>
            </a:p>
          </p:txBody>
        </p:sp>
        <p:sp>
          <p:nvSpPr>
            <p:cNvPr id="53" name="Tekstvak 52">
              <a:extLst>
                <a:ext uri="{FF2B5EF4-FFF2-40B4-BE49-F238E27FC236}">
                  <a16:creationId xmlns:a16="http://schemas.microsoft.com/office/drawing/2014/main" id="{BB885A98-E35A-4775-96D3-5DCA59CCEF8C}"/>
                </a:ext>
              </a:extLst>
            </p:cNvPr>
            <p:cNvSpPr txBox="1"/>
            <p:nvPr/>
          </p:nvSpPr>
          <p:spPr>
            <a:xfrm>
              <a:off x="6762366" y="3267240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20</a:t>
              </a:r>
            </a:p>
          </p:txBody>
        </p:sp>
        <p:sp>
          <p:nvSpPr>
            <p:cNvPr id="54" name="Tekstvak 53">
              <a:extLst>
                <a:ext uri="{FF2B5EF4-FFF2-40B4-BE49-F238E27FC236}">
                  <a16:creationId xmlns:a16="http://schemas.microsoft.com/office/drawing/2014/main" id="{989422BD-BA03-4585-8DDF-B08457E79803}"/>
                </a:ext>
              </a:extLst>
            </p:cNvPr>
            <p:cNvSpPr txBox="1"/>
            <p:nvPr/>
          </p:nvSpPr>
          <p:spPr>
            <a:xfrm>
              <a:off x="6762366" y="2565161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25</a:t>
              </a:r>
            </a:p>
          </p:txBody>
        </p:sp>
        <p:sp>
          <p:nvSpPr>
            <p:cNvPr id="55" name="Tekstvak 54">
              <a:extLst>
                <a:ext uri="{FF2B5EF4-FFF2-40B4-BE49-F238E27FC236}">
                  <a16:creationId xmlns:a16="http://schemas.microsoft.com/office/drawing/2014/main" id="{0D46186D-B2D0-46F0-9D92-8532EEE25583}"/>
                </a:ext>
              </a:extLst>
            </p:cNvPr>
            <p:cNvSpPr txBox="1"/>
            <p:nvPr/>
          </p:nvSpPr>
          <p:spPr>
            <a:xfrm>
              <a:off x="7672030" y="6247202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20</a:t>
              </a:r>
            </a:p>
          </p:txBody>
        </p:sp>
        <p:sp>
          <p:nvSpPr>
            <p:cNvPr id="56" name="Tekstvak 55">
              <a:extLst>
                <a:ext uri="{FF2B5EF4-FFF2-40B4-BE49-F238E27FC236}">
                  <a16:creationId xmlns:a16="http://schemas.microsoft.com/office/drawing/2014/main" id="{4CA55738-DE10-4325-8FE8-0ECA6B512B54}"/>
                </a:ext>
              </a:extLst>
            </p:cNvPr>
            <p:cNvSpPr txBox="1"/>
            <p:nvPr/>
          </p:nvSpPr>
          <p:spPr>
            <a:xfrm>
              <a:off x="8398351" y="6239905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40</a:t>
              </a:r>
            </a:p>
          </p:txBody>
        </p:sp>
        <p:sp>
          <p:nvSpPr>
            <p:cNvPr id="57" name="Tekstvak 56">
              <a:extLst>
                <a:ext uri="{FF2B5EF4-FFF2-40B4-BE49-F238E27FC236}">
                  <a16:creationId xmlns:a16="http://schemas.microsoft.com/office/drawing/2014/main" id="{FE9178EB-BD72-4F98-8674-7D88B6C5A671}"/>
                </a:ext>
              </a:extLst>
            </p:cNvPr>
            <p:cNvSpPr txBox="1"/>
            <p:nvPr/>
          </p:nvSpPr>
          <p:spPr>
            <a:xfrm>
              <a:off x="9134121" y="6272427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60</a:t>
              </a:r>
            </a:p>
          </p:txBody>
        </p:sp>
        <p:sp>
          <p:nvSpPr>
            <p:cNvPr id="58" name="Tekstvak 57">
              <a:extLst>
                <a:ext uri="{FF2B5EF4-FFF2-40B4-BE49-F238E27FC236}">
                  <a16:creationId xmlns:a16="http://schemas.microsoft.com/office/drawing/2014/main" id="{BFAD393C-3A53-4917-9EC0-BA56C64A0C0E}"/>
                </a:ext>
              </a:extLst>
            </p:cNvPr>
            <p:cNvSpPr txBox="1"/>
            <p:nvPr/>
          </p:nvSpPr>
          <p:spPr>
            <a:xfrm>
              <a:off x="9841501" y="6272427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80</a:t>
              </a:r>
            </a:p>
          </p:txBody>
        </p:sp>
        <p:sp>
          <p:nvSpPr>
            <p:cNvPr id="59" name="Tekstvak 58">
              <a:extLst>
                <a:ext uri="{FF2B5EF4-FFF2-40B4-BE49-F238E27FC236}">
                  <a16:creationId xmlns:a16="http://schemas.microsoft.com/office/drawing/2014/main" id="{61AFD61F-8402-490B-B94F-45FEA10C3B73}"/>
                </a:ext>
              </a:extLst>
            </p:cNvPr>
            <p:cNvSpPr txBox="1"/>
            <p:nvPr/>
          </p:nvSpPr>
          <p:spPr>
            <a:xfrm>
              <a:off x="1049173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100</a:t>
              </a:r>
            </a:p>
          </p:txBody>
        </p:sp>
        <p:cxnSp>
          <p:nvCxnSpPr>
            <p:cNvPr id="60" name="Rechte verbindingslijn 59">
              <a:extLst>
                <a:ext uri="{FF2B5EF4-FFF2-40B4-BE49-F238E27FC236}">
                  <a16:creationId xmlns:a16="http://schemas.microsoft.com/office/drawing/2014/main" id="{64BF7692-9271-49F4-A501-3E8A7E4A5D43}"/>
                </a:ext>
              </a:extLst>
            </p:cNvPr>
            <p:cNvCxnSpPr/>
            <p:nvPr/>
          </p:nvCxnSpPr>
          <p:spPr>
            <a:xfrm flipH="1">
              <a:off x="7169877" y="6272427"/>
              <a:ext cx="3636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Ovaal 1">
            <a:extLst>
              <a:ext uri="{FF2B5EF4-FFF2-40B4-BE49-F238E27FC236}">
                <a16:creationId xmlns:a16="http://schemas.microsoft.com/office/drawing/2014/main" id="{B824127B-70C3-4B78-9766-187B98767DE8}"/>
              </a:ext>
            </a:extLst>
          </p:cNvPr>
          <p:cNvSpPr/>
          <p:nvPr/>
        </p:nvSpPr>
        <p:spPr>
          <a:xfrm>
            <a:off x="11616805" y="5480004"/>
            <a:ext cx="144000" cy="144000"/>
          </a:xfrm>
          <a:prstGeom prst="ellipse">
            <a:avLst/>
          </a:prstGeom>
          <a:solidFill>
            <a:srgbClr val="ED4D0F"/>
          </a:solidFill>
          <a:ln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Ovaal 28">
            <a:extLst>
              <a:ext uri="{FF2B5EF4-FFF2-40B4-BE49-F238E27FC236}">
                <a16:creationId xmlns:a16="http://schemas.microsoft.com/office/drawing/2014/main" id="{E977B8F9-EE2E-4810-A77B-783CD5B1C60C}"/>
              </a:ext>
            </a:extLst>
          </p:cNvPr>
          <p:cNvSpPr/>
          <p:nvPr/>
        </p:nvSpPr>
        <p:spPr>
          <a:xfrm>
            <a:off x="8022702" y="2657293"/>
            <a:ext cx="144000" cy="144000"/>
          </a:xfrm>
          <a:prstGeom prst="ellipse">
            <a:avLst/>
          </a:prstGeom>
          <a:solidFill>
            <a:srgbClr val="ED4D0F"/>
          </a:solidFill>
          <a:ln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" name="Rechte verbindingslijn 3">
            <a:extLst>
              <a:ext uri="{FF2B5EF4-FFF2-40B4-BE49-F238E27FC236}">
                <a16:creationId xmlns:a16="http://schemas.microsoft.com/office/drawing/2014/main" id="{08BD0165-DC08-45AF-B320-CE6F9920A7A4}"/>
              </a:ext>
            </a:extLst>
          </p:cNvPr>
          <p:cNvCxnSpPr>
            <a:cxnSpLocks/>
          </p:cNvCxnSpPr>
          <p:nvPr/>
        </p:nvCxnSpPr>
        <p:spPr>
          <a:xfrm>
            <a:off x="8116367" y="2727893"/>
            <a:ext cx="3580333" cy="2834707"/>
          </a:xfrm>
          <a:prstGeom prst="line">
            <a:avLst/>
          </a:prstGeom>
          <a:ln w="381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vak 5">
            <a:extLst>
              <a:ext uri="{FF2B5EF4-FFF2-40B4-BE49-F238E27FC236}">
                <a16:creationId xmlns:a16="http://schemas.microsoft.com/office/drawing/2014/main" id="{1236EE5F-5E04-472D-AC04-101225F8A293}"/>
              </a:ext>
            </a:extLst>
          </p:cNvPr>
          <p:cNvSpPr txBox="1"/>
          <p:nvPr/>
        </p:nvSpPr>
        <p:spPr>
          <a:xfrm>
            <a:off x="8125153" y="2431961"/>
            <a:ext cx="449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err="1"/>
              <a:t>Q</a:t>
            </a:r>
            <a:r>
              <a:rPr lang="nl-NL" baseline="-25000" err="1"/>
              <a:t>v</a:t>
            </a:r>
            <a:endParaRPr lang="nl-NL" baseline="-25000"/>
          </a:p>
        </p:txBody>
      </p:sp>
    </p:spTree>
    <p:extLst>
      <p:ext uri="{BB962C8B-B14F-4D97-AF65-F5344CB8AC3E}">
        <p14:creationId xmlns:p14="http://schemas.microsoft.com/office/powerpoint/2010/main" val="362364111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uiExpand="1" build="p"/>
      <p:bldP spid="2" grpId="0" animBg="1"/>
      <p:bldP spid="29" grpId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jdelijke aanduiding voor inhoud 34">
            <a:extLst>
              <a:ext uri="{FF2B5EF4-FFF2-40B4-BE49-F238E27FC236}">
                <a16:creationId xmlns:a16="http://schemas.microsoft.com/office/drawing/2014/main" id="{605DED06-4B7A-45C5-95B6-4BF9E68C0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5329698" cy="6222125"/>
          </a:xfrm>
        </p:spPr>
        <p:txBody>
          <a:bodyPr/>
          <a:lstStyle/>
          <a:p>
            <a:pPr marL="457200" indent="-457200">
              <a:buFont typeface="+mj-lt"/>
              <a:buAutoNum type="arabicParenR" startAt="2"/>
              <a:tabLst>
                <a:tab pos="533400" algn="l"/>
              </a:tabLst>
            </a:pPr>
            <a:r>
              <a:rPr lang="nl-NL" dirty="0"/>
              <a:t>Zet in de grafiek punt A:</a:t>
            </a:r>
            <a:br>
              <a:rPr lang="nl-NL" dirty="0"/>
            </a:br>
            <a:r>
              <a:rPr lang="nl-NL" dirty="0"/>
              <a:t>hoeveel er gevraagd wordt bij een prijs van € 17.</a:t>
            </a:r>
          </a:p>
          <a:p>
            <a:pPr marL="457200" indent="-457200">
              <a:buFont typeface="+mj-lt"/>
              <a:buAutoNum type="arabicParenR" startAt="2"/>
              <a:tabLst>
                <a:tab pos="533400" algn="l"/>
              </a:tabLst>
            </a:pPr>
            <a:endParaRPr lang="nl-NL" dirty="0"/>
          </a:p>
          <a:p>
            <a:pPr marL="457200" indent="-457200">
              <a:buFont typeface="+mj-lt"/>
              <a:buAutoNum type="arabicParenR" startAt="2"/>
              <a:tabLst>
                <a:tab pos="533400" algn="l"/>
              </a:tabLst>
            </a:pPr>
            <a:r>
              <a:rPr lang="nl-NL" dirty="0"/>
              <a:t>Bereken de gevraagde hoeveelheid bij deze prijs.</a:t>
            </a:r>
          </a:p>
          <a:p>
            <a:pPr marL="0" indent="0">
              <a:buNone/>
              <a:tabLst>
                <a:tab pos="533400" algn="l"/>
              </a:tabLst>
            </a:pPr>
            <a:endParaRPr lang="nl-NL" dirty="0"/>
          </a:p>
          <a:p>
            <a:pPr marL="0" indent="0">
              <a:buNone/>
              <a:tabLst>
                <a:tab pos="533400" algn="l"/>
              </a:tabLst>
            </a:pPr>
            <a:endParaRPr lang="nl-NL" dirty="0"/>
          </a:p>
          <a:p>
            <a:pPr marL="0" indent="0">
              <a:buNone/>
              <a:tabLst>
                <a:tab pos="533400" algn="l"/>
              </a:tabLst>
            </a:pPr>
            <a:r>
              <a:rPr lang="nl-NL" dirty="0"/>
              <a:t>Bereken:</a:t>
            </a:r>
          </a:p>
          <a:p>
            <a:pPr lvl="1"/>
            <a:r>
              <a:rPr lang="nl-NL" dirty="0"/>
              <a:t>Als P = 17</a:t>
            </a:r>
          </a:p>
          <a:p>
            <a:pPr marL="457200" lvl="1" indent="0">
              <a:buNone/>
            </a:pPr>
            <a:r>
              <a:rPr lang="nl-NL" dirty="0"/>
              <a:t>	→ </a:t>
            </a:r>
            <a:r>
              <a:rPr lang="nl-NL" dirty="0" err="1"/>
              <a:t>Q</a:t>
            </a:r>
            <a:r>
              <a:rPr lang="nl-NL" baseline="-25000" dirty="0" err="1"/>
              <a:t>v</a:t>
            </a:r>
            <a:r>
              <a:rPr lang="nl-NL" dirty="0"/>
              <a:t> = -5×17 + 100 = 15</a:t>
            </a:r>
          </a:p>
          <a:p>
            <a:pPr marL="0" indent="0">
              <a:buNone/>
              <a:tabLst>
                <a:tab pos="533400" algn="l"/>
              </a:tabLst>
            </a:pPr>
            <a:endParaRPr lang="nl-NL" dirty="0"/>
          </a:p>
        </p:txBody>
      </p:sp>
      <p:grpSp>
        <p:nvGrpSpPr>
          <p:cNvPr id="36" name="Groep 35">
            <a:extLst>
              <a:ext uri="{FF2B5EF4-FFF2-40B4-BE49-F238E27FC236}">
                <a16:creationId xmlns:a16="http://schemas.microsoft.com/office/drawing/2014/main" id="{912ED3ED-652B-4522-A553-EEDE3CA0B2B6}"/>
              </a:ext>
            </a:extLst>
          </p:cNvPr>
          <p:cNvGrpSpPr/>
          <p:nvPr/>
        </p:nvGrpSpPr>
        <p:grpSpPr>
          <a:xfrm>
            <a:off x="7298283" y="1853471"/>
            <a:ext cx="4678528" cy="4422957"/>
            <a:chOff x="6382590" y="2565161"/>
            <a:chExt cx="4678528" cy="4422957"/>
          </a:xfrm>
        </p:grpSpPr>
        <p:cxnSp>
          <p:nvCxnSpPr>
            <p:cNvPr id="37" name="Rechte verbindingslijn 36">
              <a:extLst>
                <a:ext uri="{FF2B5EF4-FFF2-40B4-BE49-F238E27FC236}">
                  <a16:creationId xmlns:a16="http://schemas.microsoft.com/office/drawing/2014/main" id="{D1588AAD-D69F-4E00-861F-9BA4E2E76225}"/>
                </a:ext>
              </a:extLst>
            </p:cNvPr>
            <p:cNvCxnSpPr/>
            <p:nvPr/>
          </p:nvCxnSpPr>
          <p:spPr>
            <a:xfrm>
              <a:off x="7170624" y="2735304"/>
              <a:ext cx="0" cy="3528392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Rechte verbindingslijn 37">
              <a:extLst>
                <a:ext uri="{FF2B5EF4-FFF2-40B4-BE49-F238E27FC236}">
                  <a16:creationId xmlns:a16="http://schemas.microsoft.com/office/drawing/2014/main" id="{0C8F0F88-EC47-4903-BF5E-2C44DA304D1B}"/>
                </a:ext>
              </a:extLst>
            </p:cNvPr>
            <p:cNvCxnSpPr/>
            <p:nvPr/>
          </p:nvCxnSpPr>
          <p:spPr>
            <a:xfrm>
              <a:off x="7170624" y="2735304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Rechte verbindingslijn 38">
              <a:extLst>
                <a:ext uri="{FF2B5EF4-FFF2-40B4-BE49-F238E27FC236}">
                  <a16:creationId xmlns:a16="http://schemas.microsoft.com/office/drawing/2014/main" id="{DD10EAF9-552F-4F72-AB26-05B4ED787566}"/>
                </a:ext>
              </a:extLst>
            </p:cNvPr>
            <p:cNvCxnSpPr/>
            <p:nvPr/>
          </p:nvCxnSpPr>
          <p:spPr>
            <a:xfrm>
              <a:off x="7170624" y="3440982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Rechte verbindingslijn 39">
              <a:extLst>
                <a:ext uri="{FF2B5EF4-FFF2-40B4-BE49-F238E27FC236}">
                  <a16:creationId xmlns:a16="http://schemas.microsoft.com/office/drawing/2014/main" id="{C1FA7D5E-FCFB-493A-8D72-C995AF142171}"/>
                </a:ext>
              </a:extLst>
            </p:cNvPr>
            <p:cNvCxnSpPr/>
            <p:nvPr/>
          </p:nvCxnSpPr>
          <p:spPr>
            <a:xfrm>
              <a:off x="7170624" y="414666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echte verbindingslijn 40">
              <a:extLst>
                <a:ext uri="{FF2B5EF4-FFF2-40B4-BE49-F238E27FC236}">
                  <a16:creationId xmlns:a16="http://schemas.microsoft.com/office/drawing/2014/main" id="{9B1F4CB7-53D5-458E-82B6-8BF47CC217E6}"/>
                </a:ext>
              </a:extLst>
            </p:cNvPr>
            <p:cNvCxnSpPr/>
            <p:nvPr/>
          </p:nvCxnSpPr>
          <p:spPr>
            <a:xfrm>
              <a:off x="7170624" y="48523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Rechte verbindingslijn 41">
              <a:extLst>
                <a:ext uri="{FF2B5EF4-FFF2-40B4-BE49-F238E27FC236}">
                  <a16:creationId xmlns:a16="http://schemas.microsoft.com/office/drawing/2014/main" id="{6B7188FA-5B73-4B87-9ACF-30064070D11C}"/>
                </a:ext>
              </a:extLst>
            </p:cNvPr>
            <p:cNvCxnSpPr/>
            <p:nvPr/>
          </p:nvCxnSpPr>
          <p:spPr>
            <a:xfrm>
              <a:off x="7170624" y="5558016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echte verbindingslijn 42">
              <a:extLst>
                <a:ext uri="{FF2B5EF4-FFF2-40B4-BE49-F238E27FC236}">
                  <a16:creationId xmlns:a16="http://schemas.microsoft.com/office/drawing/2014/main" id="{F3591E7B-B555-4EE4-83F4-5B86B2A37677}"/>
                </a:ext>
              </a:extLst>
            </p:cNvPr>
            <p:cNvCxnSpPr/>
            <p:nvPr/>
          </p:nvCxnSpPr>
          <p:spPr>
            <a:xfrm>
              <a:off x="789070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echte verbindingslijn 43">
              <a:extLst>
                <a:ext uri="{FF2B5EF4-FFF2-40B4-BE49-F238E27FC236}">
                  <a16:creationId xmlns:a16="http://schemas.microsoft.com/office/drawing/2014/main" id="{DB4CF0E3-C483-4579-90D3-9D4EEB5059B5}"/>
                </a:ext>
              </a:extLst>
            </p:cNvPr>
            <p:cNvCxnSpPr/>
            <p:nvPr/>
          </p:nvCxnSpPr>
          <p:spPr>
            <a:xfrm>
              <a:off x="861078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Rechte verbindingslijn 44">
              <a:extLst>
                <a:ext uri="{FF2B5EF4-FFF2-40B4-BE49-F238E27FC236}">
                  <a16:creationId xmlns:a16="http://schemas.microsoft.com/office/drawing/2014/main" id="{79DF930D-7165-4F15-A95E-3C028134E54F}"/>
                </a:ext>
              </a:extLst>
            </p:cNvPr>
            <p:cNvCxnSpPr/>
            <p:nvPr/>
          </p:nvCxnSpPr>
          <p:spPr>
            <a:xfrm>
              <a:off x="933086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Rechte verbindingslijn 45">
              <a:extLst>
                <a:ext uri="{FF2B5EF4-FFF2-40B4-BE49-F238E27FC236}">
                  <a16:creationId xmlns:a16="http://schemas.microsoft.com/office/drawing/2014/main" id="{17C0E216-9BC8-4F62-A892-966EEF4F9BCE}"/>
                </a:ext>
              </a:extLst>
            </p:cNvPr>
            <p:cNvCxnSpPr/>
            <p:nvPr/>
          </p:nvCxnSpPr>
          <p:spPr>
            <a:xfrm>
              <a:off x="1005094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Rechte verbindingslijn 46">
              <a:extLst>
                <a:ext uri="{FF2B5EF4-FFF2-40B4-BE49-F238E27FC236}">
                  <a16:creationId xmlns:a16="http://schemas.microsoft.com/office/drawing/2014/main" id="{24CF3731-8051-4C1C-B018-8F272DF25647}"/>
                </a:ext>
              </a:extLst>
            </p:cNvPr>
            <p:cNvCxnSpPr/>
            <p:nvPr/>
          </p:nvCxnSpPr>
          <p:spPr>
            <a:xfrm>
              <a:off x="1077102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kstvak 47">
              <a:extLst>
                <a:ext uri="{FF2B5EF4-FFF2-40B4-BE49-F238E27FC236}">
                  <a16:creationId xmlns:a16="http://schemas.microsoft.com/office/drawing/2014/main" id="{D982C86C-9F52-4408-968F-0E0A9D60C93F}"/>
                </a:ext>
              </a:extLst>
            </p:cNvPr>
            <p:cNvSpPr txBox="1"/>
            <p:nvPr/>
          </p:nvSpPr>
          <p:spPr>
            <a:xfrm>
              <a:off x="9494673" y="6618786"/>
              <a:ext cx="139012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totale vraag</a:t>
              </a:r>
            </a:p>
          </p:txBody>
        </p:sp>
        <p:sp>
          <p:nvSpPr>
            <p:cNvPr id="49" name="Tekstvak 48">
              <a:extLst>
                <a:ext uri="{FF2B5EF4-FFF2-40B4-BE49-F238E27FC236}">
                  <a16:creationId xmlns:a16="http://schemas.microsoft.com/office/drawing/2014/main" id="{C5CB6C59-B4DC-4210-B226-DC0DA88D9773}"/>
                </a:ext>
              </a:extLst>
            </p:cNvPr>
            <p:cNvSpPr txBox="1"/>
            <p:nvPr/>
          </p:nvSpPr>
          <p:spPr>
            <a:xfrm rot="16200000">
              <a:off x="6090202" y="3168208"/>
              <a:ext cx="9541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prijs (€)</a:t>
              </a:r>
            </a:p>
          </p:txBody>
        </p:sp>
        <p:sp>
          <p:nvSpPr>
            <p:cNvPr id="50" name="Tekstvak 49">
              <a:extLst>
                <a:ext uri="{FF2B5EF4-FFF2-40B4-BE49-F238E27FC236}">
                  <a16:creationId xmlns:a16="http://schemas.microsoft.com/office/drawing/2014/main" id="{5202AF1A-2EF4-4C5C-ABE2-9748EBFF4FBF}"/>
                </a:ext>
              </a:extLst>
            </p:cNvPr>
            <p:cNvSpPr txBox="1"/>
            <p:nvPr/>
          </p:nvSpPr>
          <p:spPr>
            <a:xfrm>
              <a:off x="6879384" y="538218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5</a:t>
              </a:r>
            </a:p>
          </p:txBody>
        </p:sp>
        <p:sp>
          <p:nvSpPr>
            <p:cNvPr id="51" name="Tekstvak 50">
              <a:extLst>
                <a:ext uri="{FF2B5EF4-FFF2-40B4-BE49-F238E27FC236}">
                  <a16:creationId xmlns:a16="http://schemas.microsoft.com/office/drawing/2014/main" id="{76A9433C-0A73-4E90-9FDC-C2418C91E459}"/>
                </a:ext>
              </a:extLst>
            </p:cNvPr>
            <p:cNvSpPr txBox="1"/>
            <p:nvPr/>
          </p:nvSpPr>
          <p:spPr>
            <a:xfrm>
              <a:off x="6762366" y="4662101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/>
                <a:t>10</a:t>
              </a:r>
            </a:p>
          </p:txBody>
        </p:sp>
        <p:sp>
          <p:nvSpPr>
            <p:cNvPr id="52" name="Tekstvak 51">
              <a:extLst>
                <a:ext uri="{FF2B5EF4-FFF2-40B4-BE49-F238E27FC236}">
                  <a16:creationId xmlns:a16="http://schemas.microsoft.com/office/drawing/2014/main" id="{89EE2815-C81D-4B00-AE7D-57086A76BE57}"/>
                </a:ext>
              </a:extLst>
            </p:cNvPr>
            <p:cNvSpPr txBox="1"/>
            <p:nvPr/>
          </p:nvSpPr>
          <p:spPr>
            <a:xfrm>
              <a:off x="6762366" y="3970485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15</a:t>
              </a:r>
            </a:p>
          </p:txBody>
        </p:sp>
        <p:sp>
          <p:nvSpPr>
            <p:cNvPr id="53" name="Tekstvak 52">
              <a:extLst>
                <a:ext uri="{FF2B5EF4-FFF2-40B4-BE49-F238E27FC236}">
                  <a16:creationId xmlns:a16="http://schemas.microsoft.com/office/drawing/2014/main" id="{BB885A98-E35A-4775-96D3-5DCA59CCEF8C}"/>
                </a:ext>
              </a:extLst>
            </p:cNvPr>
            <p:cNvSpPr txBox="1"/>
            <p:nvPr/>
          </p:nvSpPr>
          <p:spPr>
            <a:xfrm>
              <a:off x="6762366" y="3267240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20</a:t>
              </a:r>
            </a:p>
          </p:txBody>
        </p:sp>
        <p:sp>
          <p:nvSpPr>
            <p:cNvPr id="54" name="Tekstvak 53">
              <a:extLst>
                <a:ext uri="{FF2B5EF4-FFF2-40B4-BE49-F238E27FC236}">
                  <a16:creationId xmlns:a16="http://schemas.microsoft.com/office/drawing/2014/main" id="{989422BD-BA03-4585-8DDF-B08457E79803}"/>
                </a:ext>
              </a:extLst>
            </p:cNvPr>
            <p:cNvSpPr txBox="1"/>
            <p:nvPr/>
          </p:nvSpPr>
          <p:spPr>
            <a:xfrm>
              <a:off x="6762366" y="2565161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25</a:t>
              </a:r>
            </a:p>
          </p:txBody>
        </p:sp>
        <p:sp>
          <p:nvSpPr>
            <p:cNvPr id="55" name="Tekstvak 54">
              <a:extLst>
                <a:ext uri="{FF2B5EF4-FFF2-40B4-BE49-F238E27FC236}">
                  <a16:creationId xmlns:a16="http://schemas.microsoft.com/office/drawing/2014/main" id="{0D46186D-B2D0-46F0-9D92-8532EEE25583}"/>
                </a:ext>
              </a:extLst>
            </p:cNvPr>
            <p:cNvSpPr txBox="1"/>
            <p:nvPr/>
          </p:nvSpPr>
          <p:spPr>
            <a:xfrm>
              <a:off x="7672030" y="6247202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20</a:t>
              </a:r>
            </a:p>
          </p:txBody>
        </p:sp>
        <p:sp>
          <p:nvSpPr>
            <p:cNvPr id="56" name="Tekstvak 55">
              <a:extLst>
                <a:ext uri="{FF2B5EF4-FFF2-40B4-BE49-F238E27FC236}">
                  <a16:creationId xmlns:a16="http://schemas.microsoft.com/office/drawing/2014/main" id="{4CA55738-DE10-4325-8FE8-0ECA6B512B54}"/>
                </a:ext>
              </a:extLst>
            </p:cNvPr>
            <p:cNvSpPr txBox="1"/>
            <p:nvPr/>
          </p:nvSpPr>
          <p:spPr>
            <a:xfrm>
              <a:off x="8398351" y="6239905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40</a:t>
              </a:r>
            </a:p>
          </p:txBody>
        </p:sp>
        <p:sp>
          <p:nvSpPr>
            <p:cNvPr id="57" name="Tekstvak 56">
              <a:extLst>
                <a:ext uri="{FF2B5EF4-FFF2-40B4-BE49-F238E27FC236}">
                  <a16:creationId xmlns:a16="http://schemas.microsoft.com/office/drawing/2014/main" id="{FE9178EB-BD72-4F98-8674-7D88B6C5A671}"/>
                </a:ext>
              </a:extLst>
            </p:cNvPr>
            <p:cNvSpPr txBox="1"/>
            <p:nvPr/>
          </p:nvSpPr>
          <p:spPr>
            <a:xfrm>
              <a:off x="9134121" y="6272427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60</a:t>
              </a:r>
            </a:p>
          </p:txBody>
        </p:sp>
        <p:sp>
          <p:nvSpPr>
            <p:cNvPr id="58" name="Tekstvak 57">
              <a:extLst>
                <a:ext uri="{FF2B5EF4-FFF2-40B4-BE49-F238E27FC236}">
                  <a16:creationId xmlns:a16="http://schemas.microsoft.com/office/drawing/2014/main" id="{BFAD393C-3A53-4917-9EC0-BA56C64A0C0E}"/>
                </a:ext>
              </a:extLst>
            </p:cNvPr>
            <p:cNvSpPr txBox="1"/>
            <p:nvPr/>
          </p:nvSpPr>
          <p:spPr>
            <a:xfrm>
              <a:off x="9841501" y="6272427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80</a:t>
              </a:r>
            </a:p>
          </p:txBody>
        </p:sp>
        <p:sp>
          <p:nvSpPr>
            <p:cNvPr id="59" name="Tekstvak 58">
              <a:extLst>
                <a:ext uri="{FF2B5EF4-FFF2-40B4-BE49-F238E27FC236}">
                  <a16:creationId xmlns:a16="http://schemas.microsoft.com/office/drawing/2014/main" id="{61AFD61F-8402-490B-B94F-45FEA10C3B73}"/>
                </a:ext>
              </a:extLst>
            </p:cNvPr>
            <p:cNvSpPr txBox="1"/>
            <p:nvPr/>
          </p:nvSpPr>
          <p:spPr>
            <a:xfrm>
              <a:off x="1049173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100</a:t>
              </a:r>
            </a:p>
          </p:txBody>
        </p:sp>
        <p:cxnSp>
          <p:nvCxnSpPr>
            <p:cNvPr id="60" name="Rechte verbindingslijn 59">
              <a:extLst>
                <a:ext uri="{FF2B5EF4-FFF2-40B4-BE49-F238E27FC236}">
                  <a16:creationId xmlns:a16="http://schemas.microsoft.com/office/drawing/2014/main" id="{64BF7692-9271-49F4-A501-3E8A7E4A5D43}"/>
                </a:ext>
              </a:extLst>
            </p:cNvPr>
            <p:cNvCxnSpPr/>
            <p:nvPr/>
          </p:nvCxnSpPr>
          <p:spPr>
            <a:xfrm flipH="1">
              <a:off x="7169877" y="6272427"/>
              <a:ext cx="3636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" name="Rechte verbindingslijn 3">
            <a:extLst>
              <a:ext uri="{FF2B5EF4-FFF2-40B4-BE49-F238E27FC236}">
                <a16:creationId xmlns:a16="http://schemas.microsoft.com/office/drawing/2014/main" id="{08BD0165-DC08-45AF-B320-CE6F9920A7A4}"/>
              </a:ext>
            </a:extLst>
          </p:cNvPr>
          <p:cNvCxnSpPr>
            <a:cxnSpLocks/>
          </p:cNvCxnSpPr>
          <p:nvPr/>
        </p:nvCxnSpPr>
        <p:spPr>
          <a:xfrm>
            <a:off x="8116367" y="2727893"/>
            <a:ext cx="3556521" cy="2801370"/>
          </a:xfrm>
          <a:prstGeom prst="line">
            <a:avLst/>
          </a:prstGeom>
          <a:ln w="381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vak 5">
            <a:extLst>
              <a:ext uri="{FF2B5EF4-FFF2-40B4-BE49-F238E27FC236}">
                <a16:creationId xmlns:a16="http://schemas.microsoft.com/office/drawing/2014/main" id="{1236EE5F-5E04-472D-AC04-101225F8A293}"/>
              </a:ext>
            </a:extLst>
          </p:cNvPr>
          <p:cNvSpPr txBox="1"/>
          <p:nvPr/>
        </p:nvSpPr>
        <p:spPr>
          <a:xfrm>
            <a:off x="8085570" y="2448537"/>
            <a:ext cx="449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err="1"/>
              <a:t>Q</a:t>
            </a:r>
            <a:r>
              <a:rPr lang="nl-NL" baseline="-25000" err="1"/>
              <a:t>v</a:t>
            </a:r>
            <a:endParaRPr lang="nl-NL" baseline="-25000"/>
          </a:p>
        </p:txBody>
      </p:sp>
      <p:sp>
        <p:nvSpPr>
          <p:cNvPr id="2" name="Ovaal 1">
            <a:extLst>
              <a:ext uri="{FF2B5EF4-FFF2-40B4-BE49-F238E27FC236}">
                <a16:creationId xmlns:a16="http://schemas.microsoft.com/office/drawing/2014/main" id="{B824127B-70C3-4B78-9766-187B98767DE8}"/>
              </a:ext>
            </a:extLst>
          </p:cNvPr>
          <p:cNvSpPr/>
          <p:nvPr/>
        </p:nvSpPr>
        <p:spPr>
          <a:xfrm>
            <a:off x="8579796" y="3064164"/>
            <a:ext cx="144000" cy="144000"/>
          </a:xfrm>
          <a:prstGeom prst="ellipse">
            <a:avLst/>
          </a:prstGeom>
          <a:solidFill>
            <a:srgbClr val="1A80B6"/>
          </a:solidFill>
          <a:ln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12263C8-2D58-497C-BA0F-52E2740905E5}"/>
              </a:ext>
            </a:extLst>
          </p:cNvPr>
          <p:cNvSpPr txBox="1"/>
          <p:nvPr/>
        </p:nvSpPr>
        <p:spPr>
          <a:xfrm>
            <a:off x="8335385" y="305690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17092387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theme/theme1.xml><?xml version="1.0" encoding="utf-8"?>
<a:theme xmlns:a="http://schemas.openxmlformats.org/drawingml/2006/main" name="Economielokaal vwoNieu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nomielokaal vwoNieuw" id="{E53990C1-8600-401A-A96B-666A55091EC9}" vid="{3C59D865-76FB-4C6D-9B73-707A6EC89E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Economielokaal vwoNieuw</Template>
  <TotalTime>51</TotalTime>
  <Words>1034</Words>
  <Application>Microsoft Office PowerPoint</Application>
  <PresentationFormat>Breedbeeld</PresentationFormat>
  <Paragraphs>345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1" baseType="lpstr">
      <vt:lpstr>Arial</vt:lpstr>
      <vt:lpstr>Economielokaal vwoNieuw</vt:lpstr>
      <vt:lpstr>De vraag</vt:lpstr>
      <vt:lpstr>PowerPoint-presentatie</vt:lpstr>
      <vt:lpstr>Betalingsbereidheid maximaal uitgeven aan een product</vt:lpstr>
      <vt:lpstr>Als het meer consumenten worden</vt:lpstr>
      <vt:lpstr>In vergelijkingsvorm</vt:lpstr>
      <vt:lpstr>Gevraagde hoeveelheid</vt:lpstr>
      <vt:lpstr>PowerPoint-presentatie</vt:lpstr>
      <vt:lpstr>PowerPoint-presentatie</vt:lpstr>
      <vt:lpstr>PowerPoint-presentatie</vt:lpstr>
      <vt:lpstr>Consumentensurplus</vt:lpstr>
      <vt:lpstr>Consumentensurplus</vt:lpstr>
      <vt:lpstr>En als het er meer worden…</vt:lpstr>
      <vt:lpstr>PowerPoint-presentatie</vt:lpstr>
      <vt:lpstr>PowerPoint-presentatie</vt:lpstr>
      <vt:lpstr>PowerPoint-presentatie</vt:lpstr>
      <vt:lpstr>De vraaglijn</vt:lpstr>
      <vt:lpstr>Veranderingen</vt:lpstr>
      <vt:lpstr>Verschuivingen van/over de lijn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Bloemers</dc:creator>
  <cp:lastModifiedBy>Paul Bloemers</cp:lastModifiedBy>
  <cp:revision>2</cp:revision>
  <dcterms:created xsi:type="dcterms:W3CDTF">2020-04-03T11:57:11Z</dcterms:created>
  <dcterms:modified xsi:type="dcterms:W3CDTF">2023-09-20T13:15:55Z</dcterms:modified>
</cp:coreProperties>
</file>